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24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69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33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65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09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04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059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301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7034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082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12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D8B0C-4A2C-43D3-86DB-90E6250D6148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F4466-DB4E-4998-89BD-449EB39463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27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AppData\Local\Microsoft\Windows\Temporary Internet Files\Content.IE5\8V7I2O38\img020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22" t="10598" r="9986" b="46277"/>
          <a:stretch/>
        </p:blipFill>
        <p:spPr bwMode="auto">
          <a:xfrm>
            <a:off x="833120" y="0"/>
            <a:ext cx="10119359" cy="6502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65901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1</cp:revision>
  <dcterms:created xsi:type="dcterms:W3CDTF">2014-06-01T16:29:38Z</dcterms:created>
  <dcterms:modified xsi:type="dcterms:W3CDTF">2014-06-01T16:30:16Z</dcterms:modified>
</cp:coreProperties>
</file>