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2"/>
  </p:sldMasterIdLst>
  <p:handoutMasterIdLst>
    <p:handoutMasterId r:id="rId12"/>
  </p:handoutMasterIdLst>
  <p:sldIdLst>
    <p:sldId id="256" r:id="rId3"/>
    <p:sldId id="258" r:id="rId4"/>
    <p:sldId id="259" r:id="rId5"/>
    <p:sldId id="262" r:id="rId6"/>
    <p:sldId id="272" r:id="rId7"/>
    <p:sldId id="269" r:id="rId8"/>
    <p:sldId id="268" r:id="rId9"/>
    <p:sldId id="270" r:id="rId10"/>
    <p:sldId id="271" r:id="rId11"/>
  </p:sldIdLst>
  <p:sldSz cx="9144000" cy="5143500" type="screen16x9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4D7"/>
    <a:srgbClr val="3665CB"/>
    <a:srgbClr val="3056CB"/>
    <a:srgbClr val="2655CB"/>
    <a:srgbClr val="104CBE"/>
    <a:srgbClr val="3198E5"/>
    <a:srgbClr val="123A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1" autoAdjust="0"/>
    <p:restoredTop sz="94660"/>
  </p:normalViewPr>
  <p:slideViewPr>
    <p:cSldViewPr snapToGrid="0" snapToObjects="1">
      <p:cViewPr varScale="1">
        <p:scale>
          <a:sx n="133" d="100"/>
          <a:sy n="133" d="100"/>
        </p:scale>
        <p:origin x="-120" y="-10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9.xml"/><Relationship Id="rId12" Type="http://schemas.openxmlformats.org/officeDocument/2006/relationships/handoutMaster" Target="handoutMasters/handoutMaster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customXml" Target="../customXml/item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230A23-3E98-F64D-859B-DE462771A158}" type="datetimeFigureOut">
              <a:t>30/4/17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8DBF0C-04E2-7C4F-92D3-BB9F31F7BD3A}" type="slidenum"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1870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636830" y="1830853"/>
            <a:ext cx="3833538" cy="244809"/>
          </a:xfrm>
          <a:prstGeom prst="rect">
            <a:avLst/>
          </a:prstGeom>
        </p:spPr>
        <p:txBody>
          <a:bodyPr tIns="0" bIns="0" anchor="t" anchorCtr="0">
            <a:noAutofit/>
          </a:bodyPr>
          <a:lstStyle>
            <a:lvl1pPr marL="0" indent="0" algn="ctr">
              <a:buFontTx/>
              <a:buNone/>
              <a:defRPr sz="1400" b="1">
                <a:solidFill>
                  <a:srgbClr val="00A4D7"/>
                </a:solidFill>
                <a:latin typeface="Segoe Print" panose="02000600000000000000" pitchFamily="2" charset="0"/>
                <a:cs typeface="Segoe UI Semilight" panose="020B0402040204020203" pitchFamily="34" charset="0"/>
              </a:defRPr>
            </a:lvl1pPr>
          </a:lstStyle>
          <a:p>
            <a:r>
              <a:rPr lang="fr-FR" dirty="0" smtClean="0"/>
              <a:t>Votre </a:t>
            </a:r>
            <a:r>
              <a:rPr lang="fr-FR" dirty="0"/>
              <a:t>sous-titre ici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636829" y="1517892"/>
            <a:ext cx="3833538" cy="369332"/>
          </a:xfrm>
          <a:prstGeom prst="rect">
            <a:avLst/>
          </a:prstGeom>
        </p:spPr>
        <p:txBody>
          <a:bodyPr wrap="square" lIns="0" tIns="0" bIns="0">
            <a:spAutoFit/>
          </a:bodyPr>
          <a:lstStyle>
            <a:lvl1pPr marL="0" indent="0" algn="ctr">
              <a:buNone/>
              <a:defRPr sz="2400" b="1">
                <a:solidFill>
                  <a:srgbClr val="3665CB"/>
                </a:solidFill>
                <a:latin typeface="Segoe Print" panose="02000600000000000000" pitchFamily="2" charset="0"/>
                <a:cs typeface="Segoe UI Semibold" panose="020B0702040204020203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VOTRE TITRE ICI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8171560" y="4767263"/>
            <a:ext cx="972440" cy="273844"/>
          </a:xfrm>
        </p:spPr>
        <p:txBody>
          <a:bodyPr/>
          <a:lstStyle>
            <a:lvl1pPr>
              <a:defRPr sz="800">
                <a:solidFill>
                  <a:srgbClr val="FFFFFF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</a:lstStyle>
          <a:p>
            <a:fld id="{5BBF241E-D95D-F947-BD40-BA0B1092A59D}" type="datetimeFigureOut">
              <a:rPr lang="fr-FR" smtClean="0"/>
              <a:pPr/>
              <a:t>30/4/17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06941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Chapitr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749051" y="4767263"/>
            <a:ext cx="2133600" cy="273844"/>
          </a:xfrm>
        </p:spPr>
        <p:txBody>
          <a:bodyPr/>
          <a:lstStyle>
            <a:lvl1pPr>
              <a:defRPr sz="800">
                <a:solidFill>
                  <a:schemeClr val="bg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</a:lstStyle>
          <a:p>
            <a:fld id="{5BBF241E-D95D-F947-BD40-BA0B1092A59D}" type="datetimeFigureOut">
              <a:rPr lang="fr-FR" smtClean="0"/>
              <a:pPr/>
              <a:t>30/4/17</a:t>
            </a:fld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800">
                <a:solidFill>
                  <a:schemeClr val="bg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</a:lstStyle>
          <a:p>
            <a:fld id="{604F9983-238B-5A48-87F7-46742A2BA19E}" type="slidenum">
              <a:rPr lang="fr-FR" smtClean="0"/>
              <a:pPr/>
              <a:t>‹Nr.›</a:t>
            </a:fld>
            <a:endParaRPr lang="fr-FR"/>
          </a:p>
        </p:txBody>
      </p:sp>
      <p:sp>
        <p:nvSpPr>
          <p:cNvPr id="7" name="Titre 1"/>
          <p:cNvSpPr>
            <a:spLocks noGrp="1"/>
          </p:cNvSpPr>
          <p:nvPr>
            <p:ph type="ctrTitle" hasCustomPrompt="1"/>
          </p:nvPr>
        </p:nvSpPr>
        <p:spPr>
          <a:xfrm>
            <a:off x="2524550" y="2170128"/>
            <a:ext cx="4036587" cy="244809"/>
          </a:xfrm>
          <a:prstGeom prst="rect">
            <a:avLst/>
          </a:prstGeom>
        </p:spPr>
        <p:txBody>
          <a:bodyPr tIns="0" bIns="0" anchor="t" anchorCtr="0">
            <a:noAutofit/>
          </a:bodyPr>
          <a:lstStyle>
            <a:lvl1pPr marL="0" indent="0" algn="ctr">
              <a:buFontTx/>
              <a:buNone/>
              <a:defRPr sz="1400" b="1" baseline="0">
                <a:solidFill>
                  <a:srgbClr val="00A4D7"/>
                </a:solidFill>
                <a:latin typeface="Segoe Print" panose="02000600000000000000" pitchFamily="2" charset="0"/>
                <a:cs typeface="Segoe UI Semilight" panose="020B0402040204020203" pitchFamily="34" charset="0"/>
              </a:defRPr>
            </a:lvl1pPr>
          </a:lstStyle>
          <a:p>
            <a:r>
              <a:rPr lang="fr-FR" dirty="0"/>
              <a:t>Votre sous-titre de section ici</a:t>
            </a:r>
          </a:p>
        </p:txBody>
      </p:sp>
      <p:sp>
        <p:nvSpPr>
          <p:cNvPr id="8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524550" y="1910032"/>
            <a:ext cx="4036587" cy="276999"/>
          </a:xfrm>
          <a:prstGeom prst="rect">
            <a:avLst/>
          </a:prstGeom>
        </p:spPr>
        <p:txBody>
          <a:bodyPr wrap="square" lIns="0" tIns="0" bIns="0">
            <a:spAutoFit/>
          </a:bodyPr>
          <a:lstStyle>
            <a:lvl1pPr marL="0" indent="0" algn="ctr">
              <a:buNone/>
              <a:defRPr sz="1800" b="1" baseline="0">
                <a:solidFill>
                  <a:srgbClr val="3665CB"/>
                </a:solidFill>
                <a:latin typeface="Segoe Print" panose="02000600000000000000" pitchFamily="2" charset="0"/>
                <a:cs typeface="Segoe UI Semibold" panose="020B0702040204020203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VOTRE TITRE DE SECTION ICI</a:t>
            </a:r>
          </a:p>
        </p:txBody>
      </p:sp>
    </p:spTree>
    <p:extLst>
      <p:ext uri="{BB962C8B-B14F-4D97-AF65-F5344CB8AC3E}">
        <p14:creationId xmlns:p14="http://schemas.microsoft.com/office/powerpoint/2010/main" val="9187330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593031" y="4767263"/>
            <a:ext cx="2133600" cy="273844"/>
          </a:xfrm>
        </p:spPr>
        <p:txBody>
          <a:bodyPr/>
          <a:lstStyle>
            <a:lvl1pPr>
              <a:defRPr sz="800">
                <a:solidFill>
                  <a:schemeClr val="bg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</a:lstStyle>
          <a:p>
            <a:fld id="{5BBF241E-D95D-F947-BD40-BA0B1092A59D}" type="datetimeFigureOut">
              <a:rPr lang="fr-FR" smtClean="0"/>
              <a:pPr/>
              <a:t>30/4/17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800">
                <a:solidFill>
                  <a:schemeClr val="bg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648282" y="4767263"/>
            <a:ext cx="2133600" cy="273844"/>
          </a:xfrm>
        </p:spPr>
        <p:txBody>
          <a:bodyPr/>
          <a:lstStyle>
            <a:lvl1pPr>
              <a:defRPr sz="800">
                <a:solidFill>
                  <a:schemeClr val="bg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</a:lstStyle>
          <a:p>
            <a:fld id="{604F9983-238B-5A48-87F7-46742A2BA19E}" type="slidenum">
              <a:rPr lang="fr-FR" smtClean="0"/>
              <a:pPr/>
              <a:t>‹Nr.›</a:t>
            </a:fld>
            <a:endParaRPr lang="fr-FR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3" hasCustomPrompt="1"/>
          </p:nvPr>
        </p:nvSpPr>
        <p:spPr>
          <a:xfrm>
            <a:off x="1804142" y="1665646"/>
            <a:ext cx="2936607" cy="2127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285750" indent="-285750">
              <a:buSzPct val="180000"/>
              <a:buFontTx/>
              <a:buBlip>
                <a:blip r:embed="rId3"/>
              </a:buBlip>
              <a:defRPr sz="1800" b="1" baseline="0">
                <a:solidFill>
                  <a:srgbClr val="00A4D7"/>
                </a:solidFill>
                <a:latin typeface="Segoe Print" panose="02000600000000000000" pitchFamily="2" charset="0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fr-FR" dirty="0" smtClean="0"/>
              <a:t> Bullet </a:t>
            </a:r>
            <a:r>
              <a:rPr lang="fr-FR" dirty="0"/>
              <a:t>texte</a:t>
            </a:r>
          </a:p>
        </p:txBody>
      </p:sp>
      <p:sp>
        <p:nvSpPr>
          <p:cNvPr id="8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2832693" y="513372"/>
            <a:ext cx="3639898" cy="307777"/>
          </a:xfrm>
          <a:prstGeom prst="rect">
            <a:avLst/>
          </a:prstGeom>
        </p:spPr>
        <p:txBody>
          <a:bodyPr wrap="square" lIns="0" tIns="0" bIns="0">
            <a:spAutoFit/>
          </a:bodyPr>
          <a:lstStyle>
            <a:lvl1pPr marL="0" indent="0" algn="ctr">
              <a:buNone/>
              <a:defRPr sz="2000" b="1" baseline="0">
                <a:solidFill>
                  <a:srgbClr val="FFFFFF"/>
                </a:solidFill>
                <a:latin typeface="Segoe Print" panose="02000600000000000000" pitchFamily="2" charset="0"/>
                <a:cs typeface="Segoe UI Semibold" panose="020B0702040204020203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VOTRE TITRE ICI</a:t>
            </a:r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16" hasCustomPrompt="1"/>
          </p:nvPr>
        </p:nvSpPr>
        <p:spPr>
          <a:xfrm>
            <a:off x="2263779" y="1928628"/>
            <a:ext cx="4603898" cy="398537"/>
          </a:xfrm>
          <a:prstGeom prst="rect">
            <a:avLst/>
          </a:prstGeom>
        </p:spPr>
        <p:txBody>
          <a:bodyPr vert="horz" lIns="0" tIns="0" rIns="0" bIns="0" anchor="t" anchorCtr="0"/>
          <a:lstStyle>
            <a:lvl1pPr marL="0" indent="0">
              <a:spcBef>
                <a:spcPts val="0"/>
              </a:spcBef>
              <a:buFontTx/>
              <a:buNone/>
              <a:defRPr lang="fr-FR" sz="1200" kern="1200" baseline="0">
                <a:solidFill>
                  <a:srgbClr val="00A4D7"/>
                </a:soli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1pPr>
          </a:lstStyle>
          <a:p>
            <a:pPr lvl="0"/>
            <a:r>
              <a:rPr lang="fr-FR" dirty="0"/>
              <a:t>Votre texte ici</a:t>
            </a:r>
          </a:p>
        </p:txBody>
      </p:sp>
    </p:spTree>
    <p:extLst>
      <p:ext uri="{BB962C8B-B14F-4D97-AF65-F5344CB8AC3E}">
        <p14:creationId xmlns:p14="http://schemas.microsoft.com/office/powerpoint/2010/main" val="32946687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 hasCustomPrompt="1"/>
          </p:nvPr>
        </p:nvSpPr>
        <p:spPr>
          <a:xfrm>
            <a:off x="1945405" y="1817179"/>
            <a:ext cx="2123311" cy="254555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FontTx/>
              <a:buNone/>
              <a:defRPr sz="1200">
                <a:solidFill>
                  <a:srgbClr val="00A4D7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Votre texte ici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4833427" y="1817179"/>
            <a:ext cx="2165347" cy="254555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342900" indent="-342900">
              <a:buFontTx/>
              <a:buNone/>
              <a:defRPr lang="fr-FR" sz="1200" baseline="0">
                <a:solidFill>
                  <a:srgbClr val="00A4D7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  <a:lvl2pPr>
              <a:defRPr lang="fr-FR" sz="2400"/>
            </a:lvl2pPr>
            <a:lvl3pPr>
              <a:defRPr lang="fr-FR" sz="2000"/>
            </a:lvl3pPr>
            <a:lvl4pPr>
              <a:defRPr lang="fr-FR" sz="1800"/>
            </a:lvl4pPr>
            <a:lvl5pPr>
              <a:defRPr lang="fr-FR" sz="1800"/>
            </a:lvl5pPr>
          </a:lstStyle>
          <a:p>
            <a:pPr marL="0" lvl="0" indent="0">
              <a:buFontTx/>
              <a:buNone/>
            </a:pPr>
            <a:r>
              <a:rPr lang="fr-FR" dirty="0" smtClean="0"/>
              <a:t>Votre texte ici</a:t>
            </a:r>
            <a:endParaRPr lang="fr-FR" dirty="0"/>
          </a:p>
        </p:txBody>
      </p:sp>
      <p:sp>
        <p:nvSpPr>
          <p:cNvPr id="11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593031" y="4767263"/>
            <a:ext cx="2133600" cy="273844"/>
          </a:xfrm>
        </p:spPr>
        <p:txBody>
          <a:bodyPr/>
          <a:lstStyle>
            <a:lvl1pPr>
              <a:defRPr sz="800">
                <a:solidFill>
                  <a:schemeClr val="bg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</a:lstStyle>
          <a:p>
            <a:fld id="{5BBF241E-D95D-F947-BD40-BA0B1092A59D}" type="datetimeFigureOut">
              <a:rPr lang="fr-FR" smtClean="0"/>
              <a:pPr/>
              <a:t>30/4/17</a:t>
            </a:fld>
            <a:endParaRPr lang="fr-FR"/>
          </a:p>
        </p:txBody>
      </p:sp>
      <p:sp>
        <p:nvSpPr>
          <p:cNvPr id="13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>
            <a:lvl1pPr>
              <a:defRPr sz="800">
                <a:solidFill>
                  <a:schemeClr val="bg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</a:lstStyle>
          <a:p>
            <a:endParaRPr lang="fr-FR"/>
          </a:p>
        </p:txBody>
      </p:sp>
      <p:sp>
        <p:nvSpPr>
          <p:cNvPr id="14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648282" y="4767263"/>
            <a:ext cx="2133600" cy="273844"/>
          </a:xfrm>
        </p:spPr>
        <p:txBody>
          <a:bodyPr/>
          <a:lstStyle>
            <a:lvl1pPr>
              <a:defRPr sz="800">
                <a:solidFill>
                  <a:schemeClr val="bg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</a:lstStyle>
          <a:p>
            <a:fld id="{604F9983-238B-5A48-87F7-46742A2BA19E}" type="slidenum">
              <a:rPr lang="fr-FR" smtClean="0"/>
              <a:pPr/>
              <a:t>‹Nr.›</a:t>
            </a:fld>
            <a:endParaRPr lang="fr-FR"/>
          </a:p>
        </p:txBody>
      </p:sp>
      <p:sp>
        <p:nvSpPr>
          <p:cNvPr id="17" name="Sous-titre 2"/>
          <p:cNvSpPr>
            <a:spLocks noGrp="1"/>
          </p:cNvSpPr>
          <p:nvPr>
            <p:ph type="subTitle" idx="17" hasCustomPrompt="1"/>
          </p:nvPr>
        </p:nvSpPr>
        <p:spPr>
          <a:xfrm>
            <a:off x="2832693" y="513372"/>
            <a:ext cx="3639898" cy="307777"/>
          </a:xfrm>
          <a:prstGeom prst="rect">
            <a:avLst/>
          </a:prstGeom>
        </p:spPr>
        <p:txBody>
          <a:bodyPr wrap="square" lIns="0" tIns="0" bIns="0">
            <a:spAutoFit/>
          </a:bodyPr>
          <a:lstStyle>
            <a:lvl1pPr marL="0" indent="0" algn="ctr">
              <a:buNone/>
              <a:defRPr sz="2000" b="1" baseline="0">
                <a:solidFill>
                  <a:srgbClr val="FFFFFF"/>
                </a:solidFill>
                <a:latin typeface="Segoe Print" panose="02000600000000000000" pitchFamily="2" charset="0"/>
                <a:cs typeface="Segoe UI Semibold" panose="020B0702040204020203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VOTRE TITRE ICI</a:t>
            </a:r>
          </a:p>
        </p:txBody>
      </p:sp>
      <p:sp>
        <p:nvSpPr>
          <p:cNvPr id="18" name="Espace réservé du texte 10"/>
          <p:cNvSpPr>
            <a:spLocks noGrp="1"/>
          </p:cNvSpPr>
          <p:nvPr>
            <p:ph type="body" sz="quarter" idx="13" hasCustomPrompt="1"/>
          </p:nvPr>
        </p:nvSpPr>
        <p:spPr>
          <a:xfrm>
            <a:off x="1465733" y="1538793"/>
            <a:ext cx="2580264" cy="2127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285750" indent="-285750">
              <a:buSzPct val="180000"/>
              <a:buFontTx/>
              <a:buBlip>
                <a:blip r:embed="rId3"/>
              </a:buBlip>
              <a:defRPr sz="1800" b="1">
                <a:solidFill>
                  <a:srgbClr val="00A4D7"/>
                </a:solidFill>
                <a:latin typeface="Segoe Print" panose="02000600000000000000" pitchFamily="2" charset="0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fr-FR" dirty="0"/>
              <a:t> </a:t>
            </a:r>
            <a:r>
              <a:rPr lang="fr-FR" dirty="0" smtClean="0"/>
              <a:t>Bullet </a:t>
            </a:r>
            <a:r>
              <a:rPr lang="fr-FR" dirty="0"/>
              <a:t>texte</a:t>
            </a:r>
          </a:p>
        </p:txBody>
      </p:sp>
      <p:sp>
        <p:nvSpPr>
          <p:cNvPr id="19" name="Espace réservé du texte 10"/>
          <p:cNvSpPr>
            <a:spLocks noGrp="1"/>
          </p:cNvSpPr>
          <p:nvPr>
            <p:ph type="body" sz="quarter" idx="18" hasCustomPrompt="1"/>
          </p:nvPr>
        </p:nvSpPr>
        <p:spPr>
          <a:xfrm>
            <a:off x="4357543" y="1538793"/>
            <a:ext cx="2678528" cy="2127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285750" indent="-285750">
              <a:buSzPct val="180000"/>
              <a:buFontTx/>
              <a:buBlip>
                <a:blip r:embed="rId3"/>
              </a:buBlip>
              <a:defRPr sz="1800" b="1">
                <a:solidFill>
                  <a:srgbClr val="00A4D7"/>
                </a:solidFill>
                <a:latin typeface="Segoe Print" panose="02000600000000000000" pitchFamily="2" charset="0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fr-FR" dirty="0"/>
              <a:t> </a:t>
            </a:r>
            <a:r>
              <a:rPr lang="fr-FR" dirty="0" smtClean="0"/>
              <a:t>Bullet </a:t>
            </a:r>
            <a:r>
              <a:rPr lang="fr-FR" dirty="0"/>
              <a:t>texte</a:t>
            </a:r>
          </a:p>
        </p:txBody>
      </p:sp>
    </p:spTree>
    <p:extLst>
      <p:ext uri="{BB962C8B-B14F-4D97-AF65-F5344CB8AC3E}">
        <p14:creationId xmlns:p14="http://schemas.microsoft.com/office/powerpoint/2010/main" val="10875097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593031" y="4767263"/>
            <a:ext cx="2133600" cy="273844"/>
          </a:xfrm>
        </p:spPr>
        <p:txBody>
          <a:bodyPr/>
          <a:lstStyle>
            <a:lvl1pPr>
              <a:defRPr sz="800">
                <a:solidFill>
                  <a:schemeClr val="bg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</a:lstStyle>
          <a:p>
            <a:fld id="{5BBF241E-D95D-F947-BD40-BA0B1092A59D}" type="datetimeFigureOut">
              <a:rPr lang="fr-FR" smtClean="0"/>
              <a:pPr/>
              <a:t>30/4/17</a:t>
            </a:fld>
            <a:endParaRPr lang="fr-FR"/>
          </a:p>
        </p:txBody>
      </p:sp>
      <p:sp>
        <p:nvSpPr>
          <p:cNvPr id="14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>
            <a:lvl1pPr>
              <a:defRPr sz="800">
                <a:solidFill>
                  <a:schemeClr val="bg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</a:lstStyle>
          <a:p>
            <a:endParaRPr lang="fr-FR"/>
          </a:p>
        </p:txBody>
      </p:sp>
      <p:sp>
        <p:nvSpPr>
          <p:cNvPr id="1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648282" y="4767263"/>
            <a:ext cx="2133600" cy="273844"/>
          </a:xfrm>
        </p:spPr>
        <p:txBody>
          <a:bodyPr/>
          <a:lstStyle>
            <a:lvl1pPr>
              <a:defRPr sz="800">
                <a:solidFill>
                  <a:schemeClr val="bg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</a:lstStyle>
          <a:p>
            <a:fld id="{604F9983-238B-5A48-87F7-46742A2BA19E}" type="slidenum">
              <a:rPr lang="fr-FR" smtClean="0"/>
              <a:pPr/>
              <a:t>‹Nr.›</a:t>
            </a:fld>
            <a:endParaRPr lang="fr-FR"/>
          </a:p>
        </p:txBody>
      </p:sp>
      <p:sp>
        <p:nvSpPr>
          <p:cNvPr id="17" name="Sous-titre 2"/>
          <p:cNvSpPr>
            <a:spLocks noGrp="1"/>
          </p:cNvSpPr>
          <p:nvPr>
            <p:ph type="subTitle" idx="17" hasCustomPrompt="1"/>
          </p:nvPr>
        </p:nvSpPr>
        <p:spPr>
          <a:xfrm>
            <a:off x="2832693" y="513372"/>
            <a:ext cx="3639898" cy="307777"/>
          </a:xfrm>
          <a:prstGeom prst="rect">
            <a:avLst/>
          </a:prstGeom>
        </p:spPr>
        <p:txBody>
          <a:bodyPr wrap="square" lIns="0" tIns="0" bIns="0">
            <a:spAutoFit/>
          </a:bodyPr>
          <a:lstStyle>
            <a:lvl1pPr marL="0" indent="0" algn="ctr">
              <a:buNone/>
              <a:defRPr sz="2000" b="1" baseline="0">
                <a:solidFill>
                  <a:srgbClr val="FFFFFF"/>
                </a:solidFill>
                <a:latin typeface="Segoe Print" panose="02000600000000000000" pitchFamily="2" charset="0"/>
                <a:cs typeface="Segoe UI Semibold" panose="020B0702040204020203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VOTRE TITRE ICI</a:t>
            </a:r>
          </a:p>
        </p:txBody>
      </p:sp>
      <p:sp>
        <p:nvSpPr>
          <p:cNvPr id="18" name="Espace réservé du texte 10"/>
          <p:cNvSpPr>
            <a:spLocks noGrp="1"/>
          </p:cNvSpPr>
          <p:nvPr>
            <p:ph type="body" sz="quarter" idx="13" hasCustomPrompt="1"/>
          </p:nvPr>
        </p:nvSpPr>
        <p:spPr>
          <a:xfrm>
            <a:off x="1465733" y="1538793"/>
            <a:ext cx="2580264" cy="2127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285750" indent="-285750">
              <a:buSzPct val="180000"/>
              <a:buFontTx/>
              <a:buBlip>
                <a:blip r:embed="rId3"/>
              </a:buBlip>
              <a:defRPr sz="1800" b="1">
                <a:solidFill>
                  <a:srgbClr val="00A4D7"/>
                </a:solidFill>
                <a:latin typeface="Segoe Print" panose="02000600000000000000" pitchFamily="2" charset="0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fr-FR" dirty="0"/>
              <a:t> </a:t>
            </a:r>
            <a:r>
              <a:rPr lang="fr-FR" dirty="0" smtClean="0"/>
              <a:t>Bullet </a:t>
            </a:r>
            <a:r>
              <a:rPr lang="fr-FR" dirty="0"/>
              <a:t>texte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9" hasCustomPrompt="1"/>
          </p:nvPr>
        </p:nvSpPr>
        <p:spPr>
          <a:xfrm>
            <a:off x="1955800" y="1836701"/>
            <a:ext cx="2362200" cy="249872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lang="fr-FR" sz="1200" kern="1200" baseline="0" dirty="0" smtClean="0">
                <a:solidFill>
                  <a:srgbClr val="00A4D7"/>
                </a:soli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1pPr>
            <a:lvl2pPr>
              <a:defRPr lang="fr-FR" sz="1200" kern="1200" baseline="0" dirty="0" smtClean="0">
                <a:solidFill>
                  <a:srgbClr val="00A4D7"/>
                </a:soli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2pPr>
            <a:lvl3pPr>
              <a:defRPr lang="fr-FR" sz="1200" kern="1200" baseline="0" dirty="0" smtClean="0">
                <a:solidFill>
                  <a:srgbClr val="00A4D7"/>
                </a:soli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3pPr>
          </a:lstStyle>
          <a:p>
            <a:pPr lvl="0"/>
            <a:r>
              <a:rPr lang="fr-FR" dirty="0" smtClean="0"/>
              <a:t>Votre texte ici</a:t>
            </a:r>
          </a:p>
        </p:txBody>
      </p:sp>
      <p:sp>
        <p:nvSpPr>
          <p:cNvPr id="19" name="Espace réservé du contenu 2"/>
          <p:cNvSpPr>
            <a:spLocks noGrp="1"/>
          </p:cNvSpPr>
          <p:nvPr>
            <p:ph sz="quarter" idx="20" hasCustomPrompt="1"/>
          </p:nvPr>
        </p:nvSpPr>
        <p:spPr>
          <a:xfrm>
            <a:off x="4573263" y="1836701"/>
            <a:ext cx="2362200" cy="249872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lang="fr-FR" sz="1200" kern="1200" baseline="0" dirty="0" smtClean="0">
                <a:solidFill>
                  <a:srgbClr val="00A4D7"/>
                </a:soli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1pPr>
            <a:lvl2pPr>
              <a:defRPr lang="fr-FR" sz="1200" kern="1200" baseline="0" dirty="0" smtClean="0">
                <a:solidFill>
                  <a:srgbClr val="00A4D7"/>
                </a:soli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2pPr>
            <a:lvl3pPr>
              <a:defRPr lang="fr-FR" sz="1200" kern="1200" baseline="0" dirty="0" smtClean="0">
                <a:solidFill>
                  <a:srgbClr val="00A4D7"/>
                </a:soli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3pPr>
          </a:lstStyle>
          <a:p>
            <a:pPr lvl="0"/>
            <a:r>
              <a:rPr lang="fr-FR" dirty="0" smtClean="0"/>
              <a:t>Votre texte ici</a:t>
            </a:r>
          </a:p>
        </p:txBody>
      </p:sp>
    </p:spTree>
    <p:extLst>
      <p:ext uri="{BB962C8B-B14F-4D97-AF65-F5344CB8AC3E}">
        <p14:creationId xmlns:p14="http://schemas.microsoft.com/office/powerpoint/2010/main" val="37430573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593031" y="4767263"/>
            <a:ext cx="2133600" cy="273844"/>
          </a:xfrm>
        </p:spPr>
        <p:txBody>
          <a:bodyPr/>
          <a:lstStyle>
            <a:lvl1pPr>
              <a:defRPr sz="800">
                <a:solidFill>
                  <a:schemeClr val="bg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</a:lstStyle>
          <a:p>
            <a:fld id="{5BBF241E-D95D-F947-BD40-BA0B1092A59D}" type="datetimeFigureOut">
              <a:rPr lang="fr-FR" smtClean="0"/>
              <a:pPr/>
              <a:t>30/4/17</a:t>
            </a:fld>
            <a:endParaRPr lang="fr-FR"/>
          </a:p>
        </p:txBody>
      </p:sp>
      <p:sp>
        <p:nvSpPr>
          <p:cNvPr id="9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>
            <a:lvl1pPr>
              <a:defRPr sz="800">
                <a:solidFill>
                  <a:schemeClr val="bg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</a:lstStyle>
          <a:p>
            <a:endParaRPr lang="fr-FR"/>
          </a:p>
        </p:txBody>
      </p:sp>
      <p:sp>
        <p:nvSpPr>
          <p:cNvPr id="11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648282" y="4767263"/>
            <a:ext cx="2133600" cy="273844"/>
          </a:xfrm>
        </p:spPr>
        <p:txBody>
          <a:bodyPr/>
          <a:lstStyle>
            <a:lvl1pPr>
              <a:defRPr sz="800">
                <a:solidFill>
                  <a:schemeClr val="bg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</a:lstStyle>
          <a:p>
            <a:fld id="{604F9983-238B-5A48-87F7-46742A2BA19E}" type="slidenum">
              <a:rPr lang="fr-FR" smtClean="0"/>
              <a:pPr/>
              <a:t>‹Nr.›</a:t>
            </a:fld>
            <a:endParaRPr lang="fr-FR"/>
          </a:p>
        </p:txBody>
      </p:sp>
      <p:sp>
        <p:nvSpPr>
          <p:cNvPr id="12" name="Sous-titre 2"/>
          <p:cNvSpPr>
            <a:spLocks noGrp="1"/>
          </p:cNvSpPr>
          <p:nvPr>
            <p:ph type="subTitle" idx="17" hasCustomPrompt="1"/>
          </p:nvPr>
        </p:nvSpPr>
        <p:spPr>
          <a:xfrm>
            <a:off x="2832693" y="513372"/>
            <a:ext cx="3639898" cy="307777"/>
          </a:xfrm>
          <a:prstGeom prst="rect">
            <a:avLst/>
          </a:prstGeom>
        </p:spPr>
        <p:txBody>
          <a:bodyPr wrap="square" lIns="0" tIns="0" bIns="0">
            <a:spAutoFit/>
          </a:bodyPr>
          <a:lstStyle>
            <a:lvl1pPr marL="0" indent="0" algn="ctr">
              <a:buNone/>
              <a:defRPr sz="2000" b="1" baseline="0">
                <a:solidFill>
                  <a:srgbClr val="FFFFFF"/>
                </a:solidFill>
                <a:latin typeface="Segoe Print" panose="02000600000000000000" pitchFamily="2" charset="0"/>
                <a:cs typeface="Segoe UI Semibold" panose="020B0702040204020203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VOTRE TITRE ICI</a:t>
            </a:r>
          </a:p>
        </p:txBody>
      </p:sp>
    </p:spTree>
    <p:extLst>
      <p:ext uri="{BB962C8B-B14F-4D97-AF65-F5344CB8AC3E}">
        <p14:creationId xmlns:p14="http://schemas.microsoft.com/office/powerpoint/2010/main" val="38825220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593031" y="4767263"/>
            <a:ext cx="2133600" cy="273844"/>
          </a:xfrm>
        </p:spPr>
        <p:txBody>
          <a:bodyPr/>
          <a:lstStyle>
            <a:lvl1pPr>
              <a:defRPr sz="800">
                <a:solidFill>
                  <a:schemeClr val="bg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</a:lstStyle>
          <a:p>
            <a:fld id="{5BBF241E-D95D-F947-BD40-BA0B1092A59D}" type="datetimeFigureOut">
              <a:rPr lang="fr-FR" smtClean="0"/>
              <a:pPr/>
              <a:t>30/4/17</a:t>
            </a:fld>
            <a:endParaRPr lang="fr-FR"/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>
            <a:lvl1pPr>
              <a:defRPr sz="800">
                <a:solidFill>
                  <a:schemeClr val="bg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</a:lstStyle>
          <a:p>
            <a:endParaRPr lang="fr-FR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648282" y="4767263"/>
            <a:ext cx="2133600" cy="273844"/>
          </a:xfrm>
        </p:spPr>
        <p:txBody>
          <a:bodyPr/>
          <a:lstStyle>
            <a:lvl1pPr>
              <a:defRPr sz="800">
                <a:solidFill>
                  <a:schemeClr val="bg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</a:lstStyle>
          <a:p>
            <a:fld id="{604F9983-238B-5A48-87F7-46742A2BA19E}" type="slidenum">
              <a:rPr lang="fr-FR" smtClean="0"/>
              <a:pPr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62527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au avec légen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ce réservé du tableau 21"/>
          <p:cNvSpPr>
            <a:spLocks noGrp="1"/>
          </p:cNvSpPr>
          <p:nvPr>
            <p:ph type="tbl" sz="quarter" idx="19"/>
          </p:nvPr>
        </p:nvSpPr>
        <p:spPr>
          <a:xfrm>
            <a:off x="4326229" y="1534816"/>
            <a:ext cx="3151289" cy="2952517"/>
          </a:xfrm>
          <a:prstGeom prst="rect">
            <a:avLst/>
          </a:prstGeom>
          <a:ln w="57150" cap="sq" cmpd="sng">
            <a:noFill/>
            <a:miter lim="800000"/>
          </a:ln>
        </p:spPr>
        <p:txBody>
          <a:bodyPr anchor="ctr" anchorCtr="0">
            <a:normAutofit/>
          </a:bodyPr>
          <a:lstStyle>
            <a:lvl1pPr marL="0" indent="0" algn="ctr">
              <a:buFontTx/>
              <a:buNone/>
              <a:defRPr sz="1800">
                <a:solidFill>
                  <a:srgbClr val="3198E5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</a:lstStyle>
          <a:p>
            <a:r>
              <a:rPr lang="fr-FR" smtClean="0"/>
              <a:t>Cliquez sur l'icône pour ajouter un tableau</a:t>
            </a:r>
            <a:endParaRPr lang="fr-FR"/>
          </a:p>
        </p:txBody>
      </p:sp>
      <p:sp>
        <p:nvSpPr>
          <p:cNvPr id="10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593031" y="4767263"/>
            <a:ext cx="2133600" cy="273844"/>
          </a:xfrm>
        </p:spPr>
        <p:txBody>
          <a:bodyPr/>
          <a:lstStyle>
            <a:lvl1pPr>
              <a:defRPr sz="800">
                <a:solidFill>
                  <a:schemeClr val="bg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</a:lstStyle>
          <a:p>
            <a:fld id="{5BBF241E-D95D-F947-BD40-BA0B1092A59D}" type="datetimeFigureOut">
              <a:rPr lang="fr-FR" smtClean="0"/>
              <a:pPr/>
              <a:t>30/4/17</a:t>
            </a:fld>
            <a:endParaRPr lang="fr-FR"/>
          </a:p>
        </p:txBody>
      </p:sp>
      <p:sp>
        <p:nvSpPr>
          <p:cNvPr id="11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>
            <a:lvl1pPr>
              <a:defRPr sz="800">
                <a:solidFill>
                  <a:schemeClr val="bg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</a:lstStyle>
          <a:p>
            <a:endParaRPr lang="fr-FR"/>
          </a:p>
        </p:txBody>
      </p:sp>
      <p:sp>
        <p:nvSpPr>
          <p:cNvPr id="12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648282" y="4767263"/>
            <a:ext cx="2133600" cy="273844"/>
          </a:xfrm>
        </p:spPr>
        <p:txBody>
          <a:bodyPr/>
          <a:lstStyle>
            <a:lvl1pPr>
              <a:defRPr sz="800">
                <a:solidFill>
                  <a:schemeClr val="bg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</a:lstStyle>
          <a:p>
            <a:fld id="{604F9983-238B-5A48-87F7-46742A2BA19E}" type="slidenum">
              <a:rPr lang="fr-FR" smtClean="0"/>
              <a:pPr/>
              <a:t>‹Nr.›</a:t>
            </a:fld>
            <a:endParaRPr lang="fr-FR"/>
          </a:p>
        </p:txBody>
      </p:sp>
      <p:sp>
        <p:nvSpPr>
          <p:cNvPr id="15" name="Sous-titre 2"/>
          <p:cNvSpPr>
            <a:spLocks noGrp="1"/>
          </p:cNvSpPr>
          <p:nvPr>
            <p:ph type="subTitle" idx="20" hasCustomPrompt="1"/>
          </p:nvPr>
        </p:nvSpPr>
        <p:spPr>
          <a:xfrm>
            <a:off x="2832693" y="513372"/>
            <a:ext cx="3639898" cy="307777"/>
          </a:xfrm>
          <a:prstGeom prst="rect">
            <a:avLst/>
          </a:prstGeom>
        </p:spPr>
        <p:txBody>
          <a:bodyPr wrap="square" lIns="0" tIns="0" bIns="0">
            <a:spAutoFit/>
          </a:bodyPr>
          <a:lstStyle>
            <a:lvl1pPr marL="0" indent="0" algn="ctr">
              <a:buNone/>
              <a:defRPr sz="2000" b="1" baseline="0">
                <a:solidFill>
                  <a:srgbClr val="FFFFFF"/>
                </a:solidFill>
                <a:latin typeface="Segoe Print" panose="02000600000000000000" pitchFamily="2" charset="0"/>
                <a:cs typeface="Segoe UI Semibold" panose="020B0702040204020203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VOTRE TITRE ICI</a:t>
            </a:r>
          </a:p>
        </p:txBody>
      </p:sp>
      <p:sp>
        <p:nvSpPr>
          <p:cNvPr id="17" name="Espace réservé du texte 10"/>
          <p:cNvSpPr>
            <a:spLocks noGrp="1"/>
          </p:cNvSpPr>
          <p:nvPr>
            <p:ph type="body" sz="quarter" idx="13" hasCustomPrompt="1"/>
          </p:nvPr>
        </p:nvSpPr>
        <p:spPr>
          <a:xfrm>
            <a:off x="1465733" y="1538793"/>
            <a:ext cx="2580264" cy="21270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285750" indent="-285750">
              <a:buSzPct val="180000"/>
              <a:buFontTx/>
              <a:buBlip>
                <a:blip r:embed="rId3"/>
              </a:buBlip>
              <a:defRPr sz="1800" b="1">
                <a:solidFill>
                  <a:srgbClr val="00A4D7"/>
                </a:solidFill>
                <a:latin typeface="Segoe Print" panose="02000600000000000000" pitchFamily="2" charset="0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fr-FR" dirty="0"/>
              <a:t> </a:t>
            </a:r>
            <a:r>
              <a:rPr lang="fr-FR" dirty="0" smtClean="0"/>
              <a:t>Bullet </a:t>
            </a:r>
            <a:r>
              <a:rPr lang="fr-FR" dirty="0"/>
              <a:t>texte</a:t>
            </a:r>
          </a:p>
        </p:txBody>
      </p:sp>
      <p:sp>
        <p:nvSpPr>
          <p:cNvPr id="19" name="Espace réservé du texte 14"/>
          <p:cNvSpPr>
            <a:spLocks noGrp="1"/>
          </p:cNvSpPr>
          <p:nvPr>
            <p:ph type="body" sz="quarter" idx="16" hasCustomPrompt="1"/>
          </p:nvPr>
        </p:nvSpPr>
        <p:spPr>
          <a:xfrm>
            <a:off x="1935697" y="1801775"/>
            <a:ext cx="2150060" cy="2685558"/>
          </a:xfrm>
          <a:prstGeom prst="rect">
            <a:avLst/>
          </a:prstGeom>
        </p:spPr>
        <p:txBody>
          <a:bodyPr vert="horz" lIns="0" tIns="0" rIns="0" bIns="0" anchor="t" anchorCtr="0"/>
          <a:lstStyle>
            <a:lvl1pPr marL="0" indent="0">
              <a:spcBef>
                <a:spcPts val="0"/>
              </a:spcBef>
              <a:buFontTx/>
              <a:buNone/>
              <a:defRPr lang="fr-FR" sz="1200" kern="1200" baseline="0">
                <a:solidFill>
                  <a:srgbClr val="00A4D7"/>
                </a:soli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1pPr>
          </a:lstStyle>
          <a:p>
            <a:pPr lvl="0"/>
            <a:r>
              <a:rPr lang="fr-FR"/>
              <a:t>Votre texte ici</a:t>
            </a:r>
          </a:p>
        </p:txBody>
      </p:sp>
    </p:spTree>
    <p:extLst>
      <p:ext uri="{BB962C8B-B14F-4D97-AF65-F5344CB8AC3E}">
        <p14:creationId xmlns:p14="http://schemas.microsoft.com/office/powerpoint/2010/main" val="12481741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593031" y="4767263"/>
            <a:ext cx="2133600" cy="273844"/>
          </a:xfrm>
        </p:spPr>
        <p:txBody>
          <a:bodyPr/>
          <a:lstStyle>
            <a:lvl1pPr>
              <a:defRPr sz="800">
                <a:solidFill>
                  <a:schemeClr val="bg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</a:lstStyle>
          <a:p>
            <a:fld id="{5BBF241E-D95D-F947-BD40-BA0B1092A59D}" type="datetimeFigureOut">
              <a:rPr lang="fr-FR" smtClean="0"/>
              <a:pPr/>
              <a:t>30/4/17</a:t>
            </a:fld>
            <a:endParaRPr lang="fr-FR"/>
          </a:p>
        </p:txBody>
      </p:sp>
      <p:sp>
        <p:nvSpPr>
          <p:cNvPr id="12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>
            <a:lvl1pPr>
              <a:defRPr sz="800">
                <a:solidFill>
                  <a:schemeClr val="bg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</a:lstStyle>
          <a:p>
            <a:endParaRPr lang="fr-FR"/>
          </a:p>
        </p:txBody>
      </p:sp>
      <p:sp>
        <p:nvSpPr>
          <p:cNvPr id="13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648282" y="4767263"/>
            <a:ext cx="2133600" cy="273844"/>
          </a:xfrm>
        </p:spPr>
        <p:txBody>
          <a:bodyPr/>
          <a:lstStyle>
            <a:lvl1pPr>
              <a:defRPr sz="800">
                <a:solidFill>
                  <a:schemeClr val="bg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</a:lstStyle>
          <a:p>
            <a:fld id="{604F9983-238B-5A48-87F7-46742A2BA19E}" type="slidenum">
              <a:rPr lang="fr-FR" smtClean="0"/>
              <a:pPr/>
              <a:t>‹Nr.›</a:t>
            </a:fld>
            <a:endParaRPr lang="fr-FR"/>
          </a:p>
        </p:txBody>
      </p:sp>
      <p:sp>
        <p:nvSpPr>
          <p:cNvPr id="14" name="Sous-titre 2"/>
          <p:cNvSpPr>
            <a:spLocks noGrp="1"/>
          </p:cNvSpPr>
          <p:nvPr>
            <p:ph type="subTitle" idx="17" hasCustomPrompt="1"/>
          </p:nvPr>
        </p:nvSpPr>
        <p:spPr>
          <a:xfrm>
            <a:off x="2832693" y="513372"/>
            <a:ext cx="3639898" cy="307777"/>
          </a:xfrm>
          <a:prstGeom prst="rect">
            <a:avLst/>
          </a:prstGeom>
        </p:spPr>
        <p:txBody>
          <a:bodyPr wrap="square" lIns="0" tIns="0" bIns="0">
            <a:spAutoFit/>
          </a:bodyPr>
          <a:lstStyle>
            <a:lvl1pPr marL="0" indent="0" algn="ctr">
              <a:buNone/>
              <a:defRPr sz="2000" b="1" baseline="0">
                <a:solidFill>
                  <a:srgbClr val="FFFFFF"/>
                </a:solidFill>
                <a:latin typeface="Segoe Print" panose="02000600000000000000" pitchFamily="2" charset="0"/>
                <a:cs typeface="Segoe UI Semibold" panose="020B0702040204020203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VOTRE TITRE ICI</a:t>
            </a:r>
          </a:p>
        </p:txBody>
      </p:sp>
      <p:sp>
        <p:nvSpPr>
          <p:cNvPr id="17" name="Espace réservé du texte 14"/>
          <p:cNvSpPr>
            <a:spLocks noGrp="1"/>
          </p:cNvSpPr>
          <p:nvPr>
            <p:ph type="body" sz="quarter" idx="16" hasCustomPrompt="1"/>
          </p:nvPr>
        </p:nvSpPr>
        <p:spPr>
          <a:xfrm>
            <a:off x="1792288" y="4004050"/>
            <a:ext cx="5486400" cy="532485"/>
          </a:xfrm>
          <a:prstGeom prst="rect">
            <a:avLst/>
          </a:prstGeom>
        </p:spPr>
        <p:txBody>
          <a:bodyPr vert="horz" lIns="0" tIns="0" rIns="0" bIns="0" anchor="t" anchorCtr="0"/>
          <a:lstStyle>
            <a:lvl1pPr marL="0" indent="0">
              <a:spcBef>
                <a:spcPts val="0"/>
              </a:spcBef>
              <a:buFontTx/>
              <a:buNone/>
              <a:defRPr lang="fr-FR" sz="1000" kern="1200" baseline="0">
                <a:solidFill>
                  <a:srgbClr val="00A4D7"/>
                </a:soli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1pPr>
          </a:lstStyle>
          <a:p>
            <a:pPr lvl="0"/>
            <a:r>
              <a:rPr lang="fr-FR" dirty="0" smtClean="0"/>
              <a:t>Légende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8"/>
          </p:nvPr>
        </p:nvSpPr>
        <p:spPr>
          <a:xfrm>
            <a:off x="1792288" y="1363662"/>
            <a:ext cx="5486400" cy="257791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lang="fr-FR" sz="1200" kern="1200" baseline="0" dirty="0" smtClean="0">
                <a:solidFill>
                  <a:srgbClr val="00A4D7"/>
                </a:soli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1pPr>
            <a:lvl2pPr>
              <a:defRPr lang="fr-FR" sz="1200" kern="1200" baseline="0" dirty="0" smtClean="0">
                <a:solidFill>
                  <a:srgbClr val="00A4D7"/>
                </a:soli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2pPr>
            <a:lvl3pPr>
              <a:defRPr lang="fr-FR" sz="1200" kern="1200" baseline="0" dirty="0" smtClean="0">
                <a:solidFill>
                  <a:srgbClr val="00A4D7"/>
                </a:soli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3pPr>
            <a:lvl4pPr>
              <a:defRPr lang="fr-FR" sz="1200" kern="1200" baseline="0" dirty="0" smtClean="0">
                <a:solidFill>
                  <a:srgbClr val="00A4D7"/>
                </a:soli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4pPr>
            <a:lvl5pPr>
              <a:defRPr lang="fr-FR" sz="1200" kern="1200" baseline="0" dirty="0">
                <a:solidFill>
                  <a:srgbClr val="00A4D7"/>
                </a:soli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defRPr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0349354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SegoeBook"/>
                <a:cs typeface="SegoeBook"/>
              </a:defRPr>
            </a:lvl1pPr>
          </a:lstStyle>
          <a:p>
            <a:fld id="{5BBF241E-D95D-F947-BD40-BA0B1092A59D}" type="datetimeFigureOut">
              <a:rPr lang="fr-FR"/>
              <a:pPr/>
              <a:t>30/4/17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  <a:latin typeface="SegoeBook"/>
                <a:cs typeface="SegoeBook"/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SegoeBook"/>
                <a:cs typeface="SegoeBook"/>
              </a:defRPr>
            </a:lvl1pPr>
          </a:lstStyle>
          <a:p>
            <a:fld id="{604F9983-238B-5A48-87F7-46742A2BA19E}" type="slidenum">
              <a:rPr lang="fr-FR"/>
              <a:pPr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47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531755" y="5021095"/>
            <a:ext cx="3833538" cy="244809"/>
          </a:xfrm>
        </p:spPr>
        <p:txBody>
          <a:bodyPr/>
          <a:lstStyle/>
          <a:p>
            <a:r>
              <a:rPr lang="fr-FR" sz="800" dirty="0" err="1" smtClean="0">
                <a:solidFill>
                  <a:schemeClr val="tx1"/>
                </a:solidFill>
              </a:rPr>
              <a:t>Feat</a:t>
            </a:r>
            <a:r>
              <a:rPr lang="fr-FR" sz="800" dirty="0" smtClean="0">
                <a:solidFill>
                  <a:schemeClr val="tx1"/>
                </a:solidFill>
              </a:rPr>
              <a:t> el </a:t>
            </a:r>
            <a:r>
              <a:rPr lang="fr-FR" sz="800" dirty="0" err="1" smtClean="0">
                <a:solidFill>
                  <a:schemeClr val="tx1"/>
                </a:solidFill>
              </a:rPr>
              <a:t>portugal</a:t>
            </a:r>
            <a:endParaRPr lang="fr-FR" sz="800" dirty="0">
              <a:solidFill>
                <a:schemeClr val="tx1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392524" y="1153744"/>
            <a:ext cx="3833538" cy="1354217"/>
          </a:xfrm>
        </p:spPr>
        <p:txBody>
          <a:bodyPr/>
          <a:lstStyle/>
          <a:p>
            <a:r>
              <a:rPr lang="fr-FR" sz="4400" dirty="0" smtClean="0"/>
              <a:t>Castilla y </a:t>
            </a:r>
            <a:r>
              <a:rPr lang="fr-FR" sz="4400" dirty="0" smtClean="0"/>
              <a:t>Le</a:t>
            </a:r>
            <a:r>
              <a:rPr lang="fr-FR" sz="4400" dirty="0" smtClean="0">
                <a:solidFill>
                  <a:srgbClr val="FF0000"/>
                </a:solidFill>
              </a:rPr>
              <a:t>ó</a:t>
            </a:r>
            <a:r>
              <a:rPr lang="fr-FR" sz="4400" dirty="0" smtClean="0"/>
              <a:t>n</a:t>
            </a:r>
            <a:endParaRPr lang="fr-FR" sz="4400" dirty="0"/>
          </a:p>
        </p:txBody>
      </p:sp>
    </p:spTree>
    <p:extLst>
      <p:ext uri="{BB962C8B-B14F-4D97-AF65-F5344CB8AC3E}">
        <p14:creationId xmlns:p14="http://schemas.microsoft.com/office/powerpoint/2010/main" val="12630478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832693" y="513372"/>
            <a:ext cx="3639898" cy="615553"/>
          </a:xfrm>
        </p:spPr>
        <p:txBody>
          <a:bodyPr/>
          <a:lstStyle/>
          <a:p>
            <a:r>
              <a:rPr lang="fr-FR" dirty="0" err="1" smtClean="0"/>
              <a:t>Territorio</a:t>
            </a:r>
            <a:r>
              <a:rPr lang="fr-FR" dirty="0" smtClean="0"/>
              <a:t> </a:t>
            </a:r>
            <a:r>
              <a:rPr lang="fr-FR" dirty="0" err="1" smtClean="0"/>
              <a:t>geografia</a:t>
            </a:r>
            <a:r>
              <a:rPr lang="fr-FR" dirty="0" smtClean="0"/>
              <a:t> y </a:t>
            </a:r>
            <a:r>
              <a:rPr lang="fr-FR" dirty="0" err="1" smtClean="0"/>
              <a:t>politica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6"/>
          </p:nvPr>
        </p:nvSpPr>
        <p:spPr>
          <a:xfrm>
            <a:off x="1698970" y="1465838"/>
            <a:ext cx="5730529" cy="2973312"/>
          </a:xfrm>
        </p:spPr>
        <p:txBody>
          <a:bodyPr/>
          <a:lstStyle/>
          <a:p>
            <a:endParaRPr lang="fr-FR" dirty="0" smtClean="0"/>
          </a:p>
          <a:p>
            <a:r>
              <a:rPr lang="fr-FR" dirty="0"/>
              <a:t>,</a:t>
            </a:r>
            <a:r>
              <a:rPr lang="fr-FR" dirty="0" err="1" smtClean="0"/>
              <a:t>P</a:t>
            </a:r>
            <a:r>
              <a:rPr lang="fr-FR" dirty="0" err="1" smtClean="0">
                <a:solidFill>
                  <a:srgbClr val="FF0000"/>
                </a:solidFill>
              </a:rPr>
              <a:t>oblaci</a:t>
            </a:r>
            <a:r>
              <a:rPr lang="fr-FR" dirty="0" err="1" smtClean="0">
                <a:solidFill>
                  <a:srgbClr val="FF0000"/>
                </a:solidFill>
              </a:rPr>
              <a:t>ón</a:t>
            </a:r>
            <a:r>
              <a:rPr lang="fr-FR" dirty="0" smtClean="0"/>
              <a:t> </a:t>
            </a:r>
            <a:r>
              <a:rPr lang="fr-FR" dirty="0" smtClean="0"/>
              <a:t>: 2 558 453 </a:t>
            </a:r>
            <a:r>
              <a:rPr lang="fr-FR" dirty="0" err="1" smtClean="0"/>
              <a:t>hab</a:t>
            </a:r>
            <a:r>
              <a:rPr lang="fr-FR" dirty="0" smtClean="0"/>
              <a:t>,</a:t>
            </a:r>
          </a:p>
          <a:p>
            <a:r>
              <a:rPr lang="fr-FR" dirty="0" smtClean="0"/>
              <a:t>,6</a:t>
            </a:r>
            <a:r>
              <a:rPr lang="fr-FR" baseline="30000" dirty="0" smtClean="0"/>
              <a:t>e</a:t>
            </a:r>
            <a:r>
              <a:rPr lang="fr-FR" dirty="0" smtClean="0"/>
              <a:t> mas </a:t>
            </a:r>
            <a:r>
              <a:rPr lang="fr-FR" dirty="0" err="1" smtClean="0"/>
              <a:t>populao</a:t>
            </a:r>
            <a:r>
              <a:rPr lang="fr-FR" dirty="0" smtClean="0"/>
              <a:t> </a:t>
            </a:r>
            <a:r>
              <a:rPr lang="fr-FR" dirty="0" err="1" smtClean="0"/>
              <a:t>provencia</a:t>
            </a:r>
            <a:r>
              <a:rPr lang="fr-FR" dirty="0" smtClean="0"/>
              <a:t> de </a:t>
            </a:r>
            <a:r>
              <a:rPr lang="fr-FR" dirty="0" err="1" smtClean="0"/>
              <a:t>Espagna</a:t>
            </a:r>
            <a:endParaRPr lang="fr-FR" dirty="0" smtClean="0"/>
          </a:p>
          <a:p>
            <a:r>
              <a:rPr lang="fr-FR" dirty="0" smtClean="0"/>
              <a:t>,Mas grande </a:t>
            </a:r>
            <a:r>
              <a:rPr lang="fr-FR" dirty="0" err="1" smtClean="0"/>
              <a:t>provencia</a:t>
            </a:r>
            <a:r>
              <a:rPr lang="fr-FR" dirty="0" smtClean="0"/>
              <a:t> de </a:t>
            </a:r>
            <a:r>
              <a:rPr lang="fr-FR" dirty="0" err="1" smtClean="0"/>
              <a:t>Espagna</a:t>
            </a:r>
            <a:r>
              <a:rPr lang="fr-FR" dirty="0" smtClean="0"/>
              <a:t> </a:t>
            </a:r>
          </a:p>
          <a:p>
            <a:r>
              <a:rPr lang="fr-FR" dirty="0" err="1" smtClean="0"/>
              <a:t>occupando</a:t>
            </a:r>
            <a:r>
              <a:rPr lang="fr-FR" dirty="0" smtClean="0"/>
              <a:t> 20 %</a:t>
            </a:r>
          </a:p>
          <a:p>
            <a:r>
              <a:rPr lang="fr-FR" dirty="0" smtClean="0"/>
              <a:t>.Valladolid es la capital.</a:t>
            </a:r>
          </a:p>
          <a:p>
            <a:endParaRPr lang="fr-FR" dirty="0"/>
          </a:p>
          <a:p>
            <a:r>
              <a:rPr lang="fr-FR" dirty="0" smtClean="0"/>
              <a:t>,El </a:t>
            </a:r>
            <a:r>
              <a:rPr lang="fr-FR" dirty="0" err="1" smtClean="0"/>
              <a:t>presidente</a:t>
            </a:r>
            <a:r>
              <a:rPr lang="fr-FR" dirty="0" smtClean="0"/>
              <a:t> </a:t>
            </a:r>
            <a:r>
              <a:rPr lang="fr-FR" dirty="0" err="1" smtClean="0"/>
              <a:t>actual</a:t>
            </a:r>
            <a:r>
              <a:rPr lang="fr-FR" dirty="0" smtClean="0"/>
              <a:t> de Castilla y </a:t>
            </a:r>
            <a:r>
              <a:rPr lang="fr-FR" dirty="0" err="1" smtClean="0"/>
              <a:t>Leon</a:t>
            </a:r>
            <a:r>
              <a:rPr lang="fr-FR" dirty="0" smtClean="0"/>
              <a:t> es Juan</a:t>
            </a:r>
          </a:p>
          <a:p>
            <a:r>
              <a:rPr lang="fr-FR" dirty="0" smtClean="0"/>
              <a:t>Vicente Herrera </a:t>
            </a:r>
            <a:r>
              <a:rPr lang="fr-FR" dirty="0" err="1" smtClean="0"/>
              <a:t>desde</a:t>
            </a:r>
            <a:r>
              <a:rPr lang="fr-FR" dirty="0" smtClean="0"/>
              <a:t> 2001</a:t>
            </a:r>
          </a:p>
          <a:p>
            <a:endParaRPr lang="fr-FR" dirty="0" smtClean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673" y="1479527"/>
            <a:ext cx="2123740" cy="1949474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6752" y="3299813"/>
            <a:ext cx="1481138" cy="1139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9271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sz="half" idx="1"/>
          </p:nvPr>
        </p:nvSpPr>
        <p:spPr>
          <a:xfrm>
            <a:off x="1945405" y="1695142"/>
            <a:ext cx="2123311" cy="2545556"/>
          </a:xfrm>
        </p:spPr>
        <p:txBody>
          <a:bodyPr/>
          <a:lstStyle/>
          <a:p>
            <a:r>
              <a:rPr lang="es-ES" dirty="0" smtClean="0"/>
              <a:t>.Resultado </a:t>
            </a:r>
            <a:r>
              <a:rPr lang="es-ES" dirty="0"/>
              <a:t>de </a:t>
            </a:r>
            <a:r>
              <a:rPr lang="es-ES" dirty="0" smtClean="0"/>
              <a:t>una unión</a:t>
            </a:r>
          </a:p>
          <a:p>
            <a:r>
              <a:rPr lang="fr-FR" dirty="0" smtClean="0"/>
              <a:t>.</a:t>
            </a:r>
            <a:r>
              <a:rPr lang="es-ES" dirty="0" smtClean="0"/>
              <a:t>En </a:t>
            </a:r>
            <a:r>
              <a:rPr lang="es-ES" dirty="0"/>
              <a:t>la prehistoria </a:t>
            </a:r>
            <a:r>
              <a:rPr lang="es-ES" dirty="0" smtClean="0"/>
              <a:t>Cas</a:t>
            </a:r>
            <a:r>
              <a:rPr lang="es-ES" dirty="0" smtClean="0">
                <a:solidFill>
                  <a:srgbClr val="FF0000"/>
                </a:solidFill>
              </a:rPr>
              <a:t>t</a:t>
            </a:r>
            <a:r>
              <a:rPr lang="es-ES" dirty="0" smtClean="0"/>
              <a:t>illa </a:t>
            </a:r>
            <a:r>
              <a:rPr lang="es-ES" dirty="0" smtClean="0"/>
              <a:t>y </a:t>
            </a:r>
            <a:r>
              <a:rPr lang="es-ES" dirty="0" err="1" smtClean="0"/>
              <a:t>Leon</a:t>
            </a:r>
            <a:r>
              <a:rPr lang="es-ES" dirty="0" smtClean="0"/>
              <a:t> era habitada con pueblos.</a:t>
            </a:r>
          </a:p>
          <a:p>
            <a:r>
              <a:rPr lang="es-ES" dirty="0"/>
              <a:t>. Antes de la llegada de los romanos, se sabe que los territorios que conforman hoy </a:t>
            </a:r>
            <a:r>
              <a:rPr lang="es-ES" dirty="0" smtClean="0"/>
              <a:t>Antes de los romanos, Castilla y </a:t>
            </a:r>
            <a:r>
              <a:rPr lang="es-ES" dirty="0" err="1" smtClean="0"/>
              <a:t>Leon</a:t>
            </a:r>
            <a:r>
              <a:rPr lang="es-ES" dirty="0" smtClean="0"/>
              <a:t> estaba ocupado con pueblos celtas.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2"/>
          </p:nvPr>
        </p:nvSpPr>
        <p:spPr>
          <a:xfrm>
            <a:off x="4833427" y="1685823"/>
            <a:ext cx="2165347" cy="2545556"/>
          </a:xfrm>
        </p:spPr>
        <p:txBody>
          <a:bodyPr/>
          <a:lstStyle/>
          <a:p>
            <a:r>
              <a:rPr lang="es-ES" dirty="0" smtClean="0"/>
              <a:t>.Idioma oficial : Castellano</a:t>
            </a:r>
            <a:endParaRPr lang="es-ES" dirty="0"/>
          </a:p>
          <a:p>
            <a:r>
              <a:rPr lang="es-ES" dirty="0" smtClean="0"/>
              <a:t>.Otros idiomas : Leonés y gallego</a:t>
            </a:r>
            <a:endParaRPr lang="fr-FR" dirty="0"/>
          </a:p>
        </p:txBody>
      </p:sp>
      <p:sp>
        <p:nvSpPr>
          <p:cNvPr id="4" name="Sous-titre 3"/>
          <p:cNvSpPr>
            <a:spLocks noGrp="1"/>
          </p:cNvSpPr>
          <p:nvPr>
            <p:ph type="subTitle" idx="17"/>
          </p:nvPr>
        </p:nvSpPr>
        <p:spPr/>
        <p:txBody>
          <a:bodyPr/>
          <a:lstStyle/>
          <a:p>
            <a:r>
              <a:rPr lang="fr-FR" dirty="0" smtClean="0"/>
              <a:t>Historia y </a:t>
            </a:r>
            <a:r>
              <a:rPr lang="fr-FR" dirty="0" err="1" smtClean="0"/>
              <a:t>Lenguas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3"/>
          </p:nvPr>
        </p:nvSpPr>
        <p:spPr>
          <a:xfrm>
            <a:off x="1465733" y="1449559"/>
            <a:ext cx="2580264" cy="212708"/>
          </a:xfrm>
        </p:spPr>
        <p:txBody>
          <a:bodyPr/>
          <a:lstStyle/>
          <a:p>
            <a:r>
              <a:rPr lang="fr-FR" dirty="0" smtClean="0"/>
              <a:t>La historia</a:t>
            </a:r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8"/>
          </p:nvPr>
        </p:nvSpPr>
        <p:spPr>
          <a:xfrm>
            <a:off x="4357543" y="1473115"/>
            <a:ext cx="2678528" cy="212708"/>
          </a:xfrm>
        </p:spPr>
        <p:txBody>
          <a:bodyPr/>
          <a:lstStyle/>
          <a:p>
            <a:r>
              <a:rPr lang="fr-FR" dirty="0" smtClean="0"/>
              <a:t>Las </a:t>
            </a:r>
            <a:r>
              <a:rPr lang="fr-FR" dirty="0" err="1" smtClean="0"/>
              <a:t>lenguas</a:t>
            </a:r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3427" y="2229297"/>
            <a:ext cx="2070840" cy="2002082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7817" y="3246657"/>
            <a:ext cx="1745865" cy="1372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8499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5046" y="3413875"/>
            <a:ext cx="243861" cy="158510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3671560" y="544451"/>
            <a:ext cx="36436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err="1" smtClean="0">
                <a:solidFill>
                  <a:schemeClr val="bg1"/>
                </a:solidFill>
                <a:latin typeface="Segoe Print" panose="02000600000000000000" pitchFamily="2" charset="0"/>
              </a:rPr>
              <a:t>Educacion</a:t>
            </a:r>
            <a:endParaRPr lang="fr-FR" sz="2000" dirty="0">
              <a:solidFill>
                <a:schemeClr val="bg1"/>
              </a:solidFill>
              <a:latin typeface="Segoe Print" panose="020006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05260" y="1374962"/>
            <a:ext cx="589370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dirty="0" smtClean="0">
                <a:latin typeface="Segoe UI Semilight" panose="020B0402040204020203" pitchFamily="34" charset="0"/>
                <a:cs typeface="Segoe UI Semilight" panose="020B0402040204020203" pitchFamily="34" charset="0"/>
              </a:rPr>
              <a:t>.</a:t>
            </a:r>
            <a:r>
              <a:rPr lang="fr-FR" sz="1200" dirty="0" err="1" smtClean="0">
                <a:solidFill>
                  <a:srgbClr val="00A4D7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E</a:t>
            </a:r>
            <a:r>
              <a:rPr lang="fr-FR" sz="1200" dirty="0" err="1" smtClean="0">
                <a:solidFill>
                  <a:srgbClr val="00A4D7"/>
                </a:solidFill>
              </a:rPr>
              <a:t>ducación</a:t>
            </a:r>
            <a:r>
              <a:rPr lang="fr-FR" sz="1200" dirty="0" smtClean="0">
                <a:solidFill>
                  <a:srgbClr val="00A4D7"/>
                </a:solidFill>
              </a:rPr>
              <a:t> </a:t>
            </a:r>
            <a:r>
              <a:rPr lang="fr-FR" sz="1200" dirty="0">
                <a:solidFill>
                  <a:srgbClr val="00A4D7"/>
                </a:solidFill>
              </a:rPr>
              <a:t>en Castilla y León </a:t>
            </a:r>
            <a:r>
              <a:rPr lang="fr-FR" sz="1200" dirty="0" err="1" smtClean="0">
                <a:solidFill>
                  <a:srgbClr val="00A4D7"/>
                </a:solidFill>
              </a:rPr>
              <a:t>superior</a:t>
            </a:r>
            <a:r>
              <a:rPr lang="fr-FR" sz="1200" dirty="0" smtClean="0">
                <a:solidFill>
                  <a:srgbClr val="00A4D7"/>
                </a:solidFill>
              </a:rPr>
              <a:t> a la media </a:t>
            </a:r>
            <a:r>
              <a:rPr lang="fr-FR" sz="1200" dirty="0" err="1" smtClean="0">
                <a:solidFill>
                  <a:srgbClr val="00A4D7"/>
                </a:solidFill>
              </a:rPr>
              <a:t>española</a:t>
            </a:r>
            <a:endParaRPr lang="fr-FR" sz="1200" dirty="0" smtClean="0">
              <a:solidFill>
                <a:srgbClr val="00A4D7"/>
              </a:solidFill>
            </a:endParaRPr>
          </a:p>
          <a:p>
            <a:r>
              <a:rPr lang="fr-FR" sz="1200" dirty="0" smtClean="0">
                <a:solidFill>
                  <a:srgbClr val="00A4D7"/>
                </a:solidFill>
              </a:rPr>
              <a:t>.</a:t>
            </a:r>
            <a:r>
              <a:rPr lang="fr-FR" sz="1200" dirty="0"/>
              <a:t> </a:t>
            </a:r>
            <a:r>
              <a:rPr lang="fr-FR" sz="1200" dirty="0" err="1" smtClean="0">
                <a:solidFill>
                  <a:srgbClr val="00A4D7"/>
                </a:solidFill>
              </a:rPr>
              <a:t>Resultados</a:t>
            </a:r>
            <a:r>
              <a:rPr lang="fr-FR" sz="1200" dirty="0" smtClean="0">
                <a:solidFill>
                  <a:srgbClr val="00A4D7"/>
                </a:solidFill>
              </a:rPr>
              <a:t> </a:t>
            </a:r>
            <a:r>
              <a:rPr lang="fr-FR" sz="1200" dirty="0" err="1" smtClean="0">
                <a:solidFill>
                  <a:srgbClr val="00A4D7"/>
                </a:solidFill>
              </a:rPr>
              <a:t>alumnos</a:t>
            </a:r>
            <a:r>
              <a:rPr lang="fr-FR" sz="1200" dirty="0" smtClean="0">
                <a:solidFill>
                  <a:srgbClr val="00A4D7"/>
                </a:solidFill>
              </a:rPr>
              <a:t> </a:t>
            </a:r>
            <a:r>
              <a:rPr lang="fr-FR" sz="1200" dirty="0">
                <a:solidFill>
                  <a:srgbClr val="00A4D7"/>
                </a:solidFill>
              </a:rPr>
              <a:t>de Castilla y León </a:t>
            </a:r>
            <a:r>
              <a:rPr lang="fr-FR" sz="1200" dirty="0" err="1" smtClean="0">
                <a:solidFill>
                  <a:srgbClr val="00A4D7"/>
                </a:solidFill>
              </a:rPr>
              <a:t>mejores</a:t>
            </a:r>
            <a:endParaRPr lang="fr-FR" sz="1200" dirty="0" smtClean="0">
              <a:solidFill>
                <a:srgbClr val="00A4D7"/>
              </a:solidFill>
            </a:endParaRPr>
          </a:p>
          <a:p>
            <a:r>
              <a:rPr lang="fr-FR" sz="1200" dirty="0" smtClean="0">
                <a:solidFill>
                  <a:srgbClr val="00A4D7"/>
                </a:solidFill>
              </a:rPr>
              <a:t>Hay </a:t>
            </a:r>
            <a:r>
              <a:rPr lang="fr-FR" sz="1200" dirty="0" err="1" smtClean="0">
                <a:solidFill>
                  <a:srgbClr val="00A4D7"/>
                </a:solidFill>
              </a:rPr>
              <a:t>muchos</a:t>
            </a:r>
            <a:r>
              <a:rPr lang="fr-FR" sz="1200" dirty="0" smtClean="0">
                <a:solidFill>
                  <a:srgbClr val="00A4D7"/>
                </a:solidFill>
              </a:rPr>
              <a:t> </a:t>
            </a:r>
            <a:r>
              <a:rPr lang="fr-FR" sz="1200" dirty="0" err="1" smtClean="0">
                <a:solidFill>
                  <a:srgbClr val="00A4D7"/>
                </a:solidFill>
              </a:rPr>
              <a:t>universidades</a:t>
            </a:r>
            <a:r>
              <a:rPr lang="fr-FR" sz="1200" dirty="0" smtClean="0">
                <a:solidFill>
                  <a:srgbClr val="00A4D7"/>
                </a:solidFill>
              </a:rPr>
              <a:t> en Castilla y </a:t>
            </a:r>
            <a:r>
              <a:rPr lang="fr-FR" sz="1200" dirty="0">
                <a:solidFill>
                  <a:srgbClr val="00A4D7"/>
                </a:solidFill>
              </a:rPr>
              <a:t>L</a:t>
            </a:r>
            <a:r>
              <a:rPr lang="fr-FR" sz="1200" dirty="0" smtClean="0">
                <a:solidFill>
                  <a:srgbClr val="00A4D7"/>
                </a:solidFill>
              </a:rPr>
              <a:t>éon</a:t>
            </a:r>
            <a:endParaRPr lang="fr-FR" sz="1200" dirty="0">
              <a:solidFill>
                <a:srgbClr val="00A4D7"/>
              </a:solidFill>
            </a:endParaRPr>
          </a:p>
          <a:p>
            <a:endParaRPr lang="fr-FR" sz="1200" dirty="0">
              <a:solidFill>
                <a:srgbClr val="00A4D7"/>
              </a:solidFill>
            </a:endParaRPr>
          </a:p>
          <a:p>
            <a:endParaRPr lang="fr-FR" sz="1200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8893" y="2493245"/>
            <a:ext cx="2667473" cy="199977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0931" y="2493245"/>
            <a:ext cx="3093090" cy="1748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7176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52305"/>
            <a:ext cx="9143999" cy="6095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2838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5046" y="3413875"/>
            <a:ext cx="243861" cy="158510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3671560" y="544451"/>
            <a:ext cx="36436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err="1" smtClean="0">
                <a:solidFill>
                  <a:schemeClr val="bg1"/>
                </a:solidFill>
                <a:latin typeface="Segoe Print" panose="02000600000000000000" pitchFamily="2" charset="0"/>
              </a:rPr>
              <a:t>Sitios</a:t>
            </a:r>
            <a:r>
              <a:rPr lang="fr-FR" sz="2000" dirty="0" smtClean="0">
                <a:solidFill>
                  <a:schemeClr val="bg1"/>
                </a:solidFill>
                <a:latin typeface="Segoe Print" panose="02000600000000000000" pitchFamily="2" charset="0"/>
              </a:rPr>
              <a:t> </a:t>
            </a:r>
            <a:r>
              <a:rPr lang="fr-FR" sz="2000" dirty="0" err="1" smtClean="0">
                <a:solidFill>
                  <a:schemeClr val="bg1"/>
                </a:solidFill>
                <a:latin typeface="Segoe Print" panose="02000600000000000000" pitchFamily="2" charset="0"/>
              </a:rPr>
              <a:t>tur</a:t>
            </a:r>
            <a:r>
              <a:rPr lang="fr-FR" sz="2000" dirty="0" err="1" smtClean="0">
                <a:solidFill>
                  <a:srgbClr val="FF0000"/>
                </a:solidFill>
                <a:latin typeface="Segoe Print" panose="02000600000000000000" pitchFamily="2" charset="0"/>
              </a:rPr>
              <a:t>í</a:t>
            </a:r>
            <a:r>
              <a:rPr lang="fr-FR" sz="2000" dirty="0" err="1" smtClean="0">
                <a:solidFill>
                  <a:schemeClr val="bg1"/>
                </a:solidFill>
                <a:latin typeface="Segoe Print" panose="02000600000000000000" pitchFamily="2" charset="0"/>
              </a:rPr>
              <a:t>sticos</a:t>
            </a:r>
            <a:endParaRPr lang="fr-FR" sz="2000" dirty="0">
              <a:solidFill>
                <a:schemeClr val="bg1"/>
              </a:solidFill>
              <a:latin typeface="Segoe Print" panose="02000600000000000000" pitchFamily="2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6060" y="1374962"/>
            <a:ext cx="2095500" cy="1819275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516636"/>
            <a:ext cx="2095500" cy="1562100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1779939" y="3350473"/>
            <a:ext cx="15844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Palacio Episcopal de Astorga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5055085" y="1919542"/>
            <a:ext cx="16124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Segovia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473691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5046" y="3413875"/>
            <a:ext cx="243861" cy="158510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3671560" y="544451"/>
            <a:ext cx="36436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err="1" smtClean="0">
                <a:solidFill>
                  <a:schemeClr val="bg1"/>
                </a:solidFill>
                <a:latin typeface="Segoe Print" panose="02000600000000000000" pitchFamily="2" charset="0"/>
              </a:rPr>
              <a:t>Comida</a:t>
            </a:r>
            <a:r>
              <a:rPr lang="fr-FR" sz="2000" dirty="0" smtClean="0">
                <a:solidFill>
                  <a:schemeClr val="bg1"/>
                </a:solidFill>
                <a:latin typeface="Segoe Print" panose="02000600000000000000" pitchFamily="2" charset="0"/>
              </a:rPr>
              <a:t> </a:t>
            </a:r>
            <a:endParaRPr lang="fr-FR" sz="2000" dirty="0">
              <a:solidFill>
                <a:schemeClr val="bg1"/>
              </a:solidFill>
              <a:latin typeface="Segoe Print" panose="020006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05260" y="1374962"/>
            <a:ext cx="58937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dirty="0" err="1"/>
              <a:t>Cochinillo</a:t>
            </a:r>
            <a:r>
              <a:rPr lang="fr-FR" sz="1200" dirty="0"/>
              <a:t> </a:t>
            </a:r>
            <a:r>
              <a:rPr lang="fr-FR" sz="1200" dirty="0" smtClean="0"/>
              <a:t>al </a:t>
            </a:r>
            <a:r>
              <a:rPr lang="fr-FR" sz="1200" dirty="0" err="1" smtClean="0"/>
              <a:t>horno</a:t>
            </a:r>
            <a:endParaRPr lang="fr-FR" sz="1200" dirty="0"/>
          </a:p>
          <a:p>
            <a:endParaRPr lang="fr-FR" sz="1200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5260" y="1651961"/>
            <a:ext cx="2147931" cy="1431059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2194339" y="3600715"/>
            <a:ext cx="14588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/>
              <a:t>Lechazo asado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3841" y="2955195"/>
            <a:ext cx="2078922" cy="1559192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4146210" y="1501909"/>
            <a:ext cx="14728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/>
              <a:t>Salchicha de </a:t>
            </a:r>
            <a:r>
              <a:rPr lang="es-ES" sz="1200" dirty="0" err="1"/>
              <a:t>Zaratan</a:t>
            </a:r>
            <a:r>
              <a:rPr lang="es-ES" sz="1200" dirty="0"/>
              <a:t> blanca y </a:t>
            </a:r>
            <a:r>
              <a:rPr lang="es-ES" sz="1200" dirty="0" smtClean="0"/>
              <a:t>roja</a:t>
            </a:r>
            <a:endParaRPr lang="es-ES" sz="1200" dirty="0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3412" y="1811517"/>
            <a:ext cx="1938886" cy="1454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8069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5046" y="3413875"/>
            <a:ext cx="243861" cy="158510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3671560" y="544451"/>
            <a:ext cx="36436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solidFill>
                  <a:schemeClr val="bg1"/>
                </a:solidFill>
                <a:latin typeface="Segoe Print" panose="02000600000000000000" pitchFamily="2" charset="0"/>
              </a:rPr>
              <a:t>Fiestas </a:t>
            </a:r>
            <a:endParaRPr lang="fr-FR" sz="2000" dirty="0">
              <a:solidFill>
                <a:schemeClr val="bg1"/>
              </a:solidFill>
              <a:latin typeface="Segoe Print" panose="020006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05260" y="1374962"/>
            <a:ext cx="58937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dirty="0" smtClean="0">
                <a:solidFill>
                  <a:srgbClr val="00A4D7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.</a:t>
            </a:r>
            <a:r>
              <a:rPr lang="fr-FR" sz="1200" dirty="0">
                <a:solidFill>
                  <a:srgbClr val="00A4D7"/>
                </a:solidFill>
              </a:rPr>
              <a:t> Fiesta de La </a:t>
            </a:r>
            <a:r>
              <a:rPr lang="fr-FR" sz="1200" dirty="0" err="1" smtClean="0">
                <a:solidFill>
                  <a:srgbClr val="00A4D7"/>
                </a:solidFill>
              </a:rPr>
              <a:t>Charrada</a:t>
            </a:r>
            <a:endParaRPr lang="fr-FR" sz="1200" dirty="0" smtClean="0">
              <a:solidFill>
                <a:srgbClr val="00A4D7"/>
              </a:solidFill>
            </a:endParaRPr>
          </a:p>
          <a:p>
            <a:endParaRPr lang="fr-FR" sz="1200" dirty="0">
              <a:solidFill>
                <a:srgbClr val="00A4D7"/>
              </a:solidFill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4170" y="2937236"/>
            <a:ext cx="1619250" cy="1514475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4424" y="1374962"/>
            <a:ext cx="1790700" cy="1800225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3588" y="1374961"/>
            <a:ext cx="1790700" cy="1800225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3287652" y="4139231"/>
            <a:ext cx="18288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rgbClr val="00A4D7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.</a:t>
            </a:r>
            <a:r>
              <a:rPr lang="fr-FR" sz="1200" dirty="0"/>
              <a:t> </a:t>
            </a:r>
            <a:r>
              <a:rPr lang="fr-FR" sz="1200" dirty="0">
                <a:solidFill>
                  <a:srgbClr val="00A4D7"/>
                </a:solidFill>
              </a:rPr>
              <a:t>Los Hombres de </a:t>
            </a:r>
            <a:r>
              <a:rPr lang="fr-FR" sz="1200" dirty="0" err="1">
                <a:solidFill>
                  <a:srgbClr val="00A4D7"/>
                </a:solidFill>
              </a:rPr>
              <a:t>Musgo</a:t>
            </a:r>
            <a:endParaRPr lang="fr-FR" sz="1200" dirty="0">
              <a:solidFill>
                <a:srgbClr val="00A4D7"/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13506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5046" y="3413875"/>
            <a:ext cx="243861" cy="158510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3671560" y="544451"/>
            <a:ext cx="36436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err="1" smtClean="0">
                <a:solidFill>
                  <a:schemeClr val="bg1"/>
                </a:solidFill>
                <a:latin typeface="Segoe Print" panose="02000600000000000000" pitchFamily="2" charset="0"/>
              </a:rPr>
              <a:t>Personajes</a:t>
            </a:r>
            <a:r>
              <a:rPr lang="fr-FR" sz="2000" dirty="0" smtClean="0">
                <a:solidFill>
                  <a:schemeClr val="bg1"/>
                </a:solidFill>
                <a:latin typeface="Segoe Print" panose="02000600000000000000" pitchFamily="2" charset="0"/>
              </a:rPr>
              <a:t> </a:t>
            </a:r>
            <a:r>
              <a:rPr lang="fr-FR" sz="2000" dirty="0" err="1" smtClean="0">
                <a:solidFill>
                  <a:schemeClr val="bg1"/>
                </a:solidFill>
                <a:latin typeface="Segoe Print" panose="02000600000000000000" pitchFamily="2" charset="0"/>
              </a:rPr>
              <a:t>famosos</a:t>
            </a:r>
            <a:endParaRPr lang="fr-FR" sz="2000" dirty="0">
              <a:solidFill>
                <a:schemeClr val="bg1"/>
              </a:solidFill>
              <a:latin typeface="Segoe Print" panose="020006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493380" y="1637873"/>
            <a:ext cx="589370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/>
              <a:t>Miguel </a:t>
            </a:r>
            <a:r>
              <a:rPr lang="es-ES" sz="1200" dirty="0" err="1" smtClean="0"/>
              <a:t>Debiles</a:t>
            </a:r>
            <a:r>
              <a:rPr lang="es-ES" sz="1200" dirty="0" smtClean="0"/>
              <a:t> </a:t>
            </a:r>
            <a:endParaRPr lang="fr-FR" sz="1200" dirty="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3432" y="1973591"/>
            <a:ext cx="1869518" cy="2505154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8410" y="1422335"/>
            <a:ext cx="2793974" cy="2150050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2022331" y="3729123"/>
            <a:ext cx="24310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i="1" dirty="0"/>
              <a:t>Alegoría de la vanidad</a:t>
            </a:r>
            <a:r>
              <a:rPr lang="es-ES" sz="1200" dirty="0"/>
              <a:t>, Museo de Historia del Arte, Viena.</a:t>
            </a:r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252393269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KIDS_2PC.potx" id="{FA056B21-D195-4106-9BCA-BF6B3FD2C092}" vid="{3C50D7CE-9D25-46E1-8705-647188C13599}"/>
    </a:ext>
  </a:extLst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8D35D6F2-D4E6-4AB1-9F40-961682F6432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Présentation éducative - Thème Robots</Template>
  <TotalTime>0</TotalTime>
  <Words>195</Words>
  <Application>Microsoft Macintosh PowerPoint</Application>
  <PresentationFormat>Presentación en pantalla (16:9)</PresentationFormat>
  <Paragraphs>37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Thème Office</vt:lpstr>
      <vt:lpstr>Feat el portugal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2017-03-10T11:38:54Z</dcterms:created>
  <dcterms:modified xsi:type="dcterms:W3CDTF">2017-04-30T18:50:26Z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TC043347439991</vt:lpwstr>
  </property>
</Properties>
</file>