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notesSlides/_rels/notesSlide4.xml.rels" ContentType="application/vnd.openxmlformats-package.relationships+xml"/>
  <Override PartName="/ppt/notesSlides/_rels/notesSlide2.xml.rels" ContentType="application/vnd.openxmlformats-package.relationships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slideLayout2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lang="es-ES" sz="2000">
                <a:latin typeface="Arial"/>
              </a:rPr>
              <a:t>Click to edit the notes format</a:t>
            </a:r>
            <a:endParaRPr/>
          </a:p>
        </p:txBody>
      </p:sp>
      <p:sp>
        <p:nvSpPr>
          <p:cNvPr id="90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lang="es-ES" sz="1400">
                <a:latin typeface="Times New Roman"/>
              </a:rPr>
              <a:t>&lt;header&gt;</a:t>
            </a:r>
            <a:endParaRPr/>
          </a:p>
        </p:txBody>
      </p:sp>
      <p:sp>
        <p:nvSpPr>
          <p:cNvPr id="91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lang="es-ES" sz="1400">
                <a:latin typeface="Times New Roman"/>
              </a:rPr>
              <a:t>&lt;date/time&gt;</a:t>
            </a:r>
            <a:endParaRPr/>
          </a:p>
        </p:txBody>
      </p:sp>
      <p:sp>
        <p:nvSpPr>
          <p:cNvPr id="92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lang="es-ES" sz="1400">
                <a:latin typeface="Times New Roman"/>
              </a:rPr>
              <a:t>&lt;footer&gt;</a:t>
            </a:r>
            <a:endParaRPr/>
          </a:p>
        </p:txBody>
      </p:sp>
      <p:sp>
        <p:nvSpPr>
          <p:cNvPr id="93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A724ABC9-C7B9-4806-8AA4-661F79915847}" type="slidenum">
              <a:rPr lang="es-ES" sz="1400">
                <a:latin typeface="Times New Roman"/>
              </a:rPr>
              <a:t>&lt;number&gt;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102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30CD5E09-96AE-4E4E-8ACD-3941A2378708}" type="slidenum">
              <a:rPr lang="es-ES" sz="1200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104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3FE3CE10-4760-4AC7-B42D-6E672A61EE59}" type="slidenum">
              <a:rPr lang="es-ES" sz="1200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4" name="PlaceHolder 2"/>
          <p:cNvSpPr>
            <a:spLocks noGrp="1"/>
          </p:cNvSpPr>
          <p:nvPr>
            <p:ph type="subTitle"/>
          </p:nvPr>
        </p:nvSpPr>
        <p:spPr>
          <a:xfrm>
            <a:off x="1219320" y="838080"/>
            <a:ext cx="7467120" cy="4419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219320" y="838080"/>
            <a:ext cx="7467120" cy="4419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1219320" y="838080"/>
            <a:ext cx="3643920" cy="4419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5045760" y="838080"/>
            <a:ext cx="3643920" cy="4419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subTitle"/>
          </p:nvPr>
        </p:nvSpPr>
        <p:spPr>
          <a:xfrm>
            <a:off x="1219320" y="5257800"/>
            <a:ext cx="723852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219320" y="83808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1219320" y="314640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5760" y="838080"/>
            <a:ext cx="3643920" cy="4419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219320" y="838080"/>
            <a:ext cx="3643920" cy="4419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5760" y="83808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5760" y="314640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1219320" y="83808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045760" y="83808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1219320" y="3146400"/>
            <a:ext cx="74671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219320" y="838080"/>
            <a:ext cx="74671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1219320" y="3146400"/>
            <a:ext cx="74671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1219320" y="83808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5045760" y="83808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5045760" y="314640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1219320" y="314640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1219320" y="838080"/>
            <a:ext cx="7467120" cy="4419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1219320" y="838080"/>
            <a:ext cx="7467120" cy="4419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2183040" y="838080"/>
            <a:ext cx="5539680" cy="4419360"/>
          </a:xfrm>
          <a:prstGeom prst="rect">
            <a:avLst/>
          </a:prstGeom>
          <a:ln>
            <a:noFill/>
          </a:ln>
        </p:spPr>
      </p:pic>
      <p:pic>
        <p:nvPicPr>
          <p:cNvPr id="46" name="" descr=""/>
          <p:cNvPicPr/>
          <p:nvPr/>
        </p:nvPicPr>
        <p:blipFill>
          <a:blip r:embed="rId3"/>
          <a:stretch/>
        </p:blipFill>
        <p:spPr>
          <a:xfrm>
            <a:off x="2183040" y="838080"/>
            <a:ext cx="5539680" cy="441936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subTitle"/>
          </p:nvPr>
        </p:nvSpPr>
        <p:spPr>
          <a:xfrm>
            <a:off x="1219320" y="838080"/>
            <a:ext cx="7467120" cy="4419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1219320" y="838080"/>
            <a:ext cx="7467120" cy="4419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1219320" y="838080"/>
            <a:ext cx="3643920" cy="4419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045760" y="838080"/>
            <a:ext cx="3643920" cy="4419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subTitle"/>
          </p:nvPr>
        </p:nvSpPr>
        <p:spPr>
          <a:xfrm>
            <a:off x="1219320" y="5257800"/>
            <a:ext cx="723852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1219320" y="83808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1219320" y="314640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045760" y="838080"/>
            <a:ext cx="3643920" cy="4419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1219320" y="838080"/>
            <a:ext cx="3643920" cy="4419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5045760" y="83808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5045760" y="314640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1219320" y="83808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5045760" y="83808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1219320" y="3146400"/>
            <a:ext cx="74671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1219320" y="838080"/>
            <a:ext cx="74671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1219320" y="3146400"/>
            <a:ext cx="74671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1219320" y="83808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5045760" y="83808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5045760" y="314640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1219320" y="3146400"/>
            <a:ext cx="3643920" cy="210780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1219320" y="838080"/>
            <a:ext cx="7467120" cy="4419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1219320" y="838080"/>
            <a:ext cx="7467120" cy="44193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2183040" y="838080"/>
            <a:ext cx="5539680" cy="4419360"/>
          </a:xfrm>
          <a:prstGeom prst="rect">
            <a:avLst/>
          </a:prstGeom>
          <a:ln>
            <a:noFill/>
          </a:ln>
        </p:spPr>
      </p:pic>
      <p:pic>
        <p:nvPicPr>
          <p:cNvPr id="88" name="" descr=""/>
          <p:cNvPicPr/>
          <p:nvPr/>
        </p:nvPicPr>
        <p:blipFill>
          <a:blip r:embed="rId3"/>
          <a:stretch/>
        </p:blipFill>
        <p:spPr>
          <a:xfrm>
            <a:off x="2183040" y="838080"/>
            <a:ext cx="5539680" cy="441936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228240" cy="685764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/>
          </a:gradFill>
          <a:ln>
            <a:noFill/>
          </a:ln>
          <a:effectLst>
            <a:innerShdw blurRad="190500" dist="25400">
              <a:srgbClr val="000000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CustomShape 2"/>
          <p:cNvSpPr/>
          <p:nvPr/>
        </p:nvSpPr>
        <p:spPr>
          <a:xfrm>
            <a:off x="0" y="0"/>
            <a:ext cx="228240" cy="685764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/>
          </a:gradFill>
          <a:ln>
            <a:noFill/>
          </a:ln>
          <a:effectLst>
            <a:innerShdw blurRad="190500" dist="25400">
              <a:srgbClr val="000000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8453520" y="5715000"/>
            <a:ext cx="242640" cy="431280"/>
          </a:xfrm>
          <a:custGeom>
            <a:avLst/>
            <a:gdLst/>
            <a:ahLst/>
            <a:rect l="0" t="0" r="r" b="b"/>
            <a:pathLst>
              <a:path w="154" h="273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/>
          <p:cNvSpPr/>
          <p:nvPr/>
        </p:nvSpPr>
        <p:spPr>
          <a:xfrm>
            <a:off x="0" y="0"/>
            <a:ext cx="752040" cy="685764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/>
          </a:gradFill>
          <a:ln>
            <a:noFill/>
          </a:ln>
          <a:effectLst>
            <a:innerShdw blurRad="190500" dist="25400">
              <a:srgbClr val="000000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1216080" y="1267560"/>
            <a:ext cx="7235640" cy="5132880"/>
          </a:xfrm>
          <a:prstGeom prst="rect">
            <a:avLst/>
          </a:prstGeom>
        </p:spPr>
        <p:txBody>
          <a:bodyPr anchor="b"/>
          <a:p>
            <a:pPr>
              <a:lnSpc>
                <a:spcPct val="100000"/>
              </a:lnSpc>
            </a:pPr>
            <a:r>
              <a:rPr b="1" lang="fr-FR" sz="11500" strike="noStrike">
                <a:solidFill>
                  <a:srgbClr val="ffffff"/>
                </a:solidFill>
                <a:latin typeface="Calibri"/>
              </a:rPr>
              <a:t>Modifiez le style du titre</a:t>
            </a:r>
            <a:endParaRPr/>
          </a:p>
        </p:txBody>
      </p:sp>
      <p:sp>
        <p:nvSpPr>
          <p:cNvPr id="5" name="PlaceHolder 6"/>
          <p:cNvSpPr>
            <a:spLocks noGrp="1"/>
          </p:cNvSpPr>
          <p:nvPr>
            <p:ph type="subTitle"/>
          </p:nvPr>
        </p:nvSpPr>
        <p:spPr>
          <a:xfrm>
            <a:off x="1216080" y="201600"/>
            <a:ext cx="6189120" cy="949320"/>
          </a:xfrm>
          <a:prstGeom prst="rect">
            <a:avLst/>
          </a:prstGeom>
        </p:spPr>
        <p:txBody>
          <a:bodyPr/>
          <a:p>
            <a:pPr algn="r">
              <a:lnSpc>
                <a:spcPct val="100000"/>
              </a:lnSpc>
            </a:pPr>
            <a:r>
              <a:rPr lang="es-ES" sz="2400" strike="noStrike">
                <a:solidFill>
                  <a:srgbClr val="a79d99"/>
                </a:solidFill>
                <a:latin typeface="Calibri"/>
              </a:rPr>
              <a:t>Modifiez le style des sous-titres du masque</a:t>
            </a:r>
            <a:endParaRPr/>
          </a:p>
        </p:txBody>
      </p:sp>
      <p:sp>
        <p:nvSpPr>
          <p:cNvPr id="6" name="PlaceHolder 7"/>
          <p:cNvSpPr>
            <a:spLocks noGrp="1"/>
          </p:cNvSpPr>
          <p:nvPr>
            <p:ph type="dt"/>
          </p:nvPr>
        </p:nvSpPr>
        <p:spPr>
          <a:xfrm rot="16200000">
            <a:off x="-1198440" y="4821480"/>
            <a:ext cx="2625480" cy="228240"/>
          </a:xfrm>
          <a:prstGeom prst="rect">
            <a:avLst/>
          </a:prstGeom>
        </p:spPr>
        <p:txBody>
          <a:bodyPr lIns="45720" rIns="45720" tIns="91440" bIns="91440" anchor="ctr"/>
          <a:p>
            <a:pPr>
              <a:lnSpc>
                <a:spcPct val="100000"/>
              </a:lnSpc>
            </a:pPr>
            <a:r>
              <a:rPr lang="es-ES" sz="1200" strike="noStrike">
                <a:solidFill>
                  <a:srgbClr val="ffffff"/>
                </a:solidFill>
                <a:latin typeface="Calibri"/>
              </a:rPr>
              <a:t>7/04/15</a:t>
            </a:r>
            <a:endParaRPr/>
          </a:p>
        </p:txBody>
      </p:sp>
      <p:sp>
        <p:nvSpPr>
          <p:cNvPr id="7" name="PlaceHolder 8"/>
          <p:cNvSpPr>
            <a:spLocks noGrp="1"/>
          </p:cNvSpPr>
          <p:nvPr>
            <p:ph type="ftr"/>
          </p:nvPr>
        </p:nvSpPr>
        <p:spPr>
          <a:xfrm>
            <a:off x="1259640" y="6553080"/>
            <a:ext cx="7162560" cy="22824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8" name="PlaceHolder 9"/>
          <p:cNvSpPr>
            <a:spLocks noGrp="1"/>
          </p:cNvSpPr>
          <p:nvPr>
            <p:ph type="sldNum"/>
          </p:nvPr>
        </p:nvSpPr>
        <p:spPr>
          <a:xfrm>
            <a:off x="8150400" y="236520"/>
            <a:ext cx="78480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4F58D877-BD97-4DAE-A997-336C0FC5DBFE}" type="slidenum">
              <a:rPr lang="es-ES" sz="1400" strike="noStrike">
                <a:solidFill>
                  <a:srgbClr val="a79d99"/>
                </a:solidFill>
                <a:latin typeface="Calibri"/>
              </a:rPr>
              <a:t>&lt;number&gt;</a:t>
            </a:fld>
            <a:endParaRPr/>
          </a:p>
        </p:txBody>
      </p:sp>
      <p:sp>
        <p:nvSpPr>
          <p:cNvPr id="9" name="CustomShape 10"/>
          <p:cNvSpPr/>
          <p:nvPr/>
        </p:nvSpPr>
        <p:spPr>
          <a:xfrm>
            <a:off x="7467480" y="209520"/>
            <a:ext cx="242640" cy="431280"/>
          </a:xfrm>
          <a:custGeom>
            <a:avLst/>
            <a:gdLst/>
            <a:ahLst/>
            <a:rect l="0" t="0" r="r" b="b"/>
            <a:pathLst>
              <a:path w="154" h="273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" name="CustomShape 11"/>
          <p:cNvSpPr/>
          <p:nvPr/>
        </p:nvSpPr>
        <p:spPr>
          <a:xfrm>
            <a:off x="7677000" y="209520"/>
            <a:ext cx="242640" cy="431280"/>
          </a:xfrm>
          <a:custGeom>
            <a:avLst/>
            <a:gdLst/>
            <a:ahLst/>
            <a:rect l="0" t="0" r="r" b="b"/>
            <a:pathLst>
              <a:path w="154" h="273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" name="CustomShape 12"/>
          <p:cNvSpPr/>
          <p:nvPr/>
        </p:nvSpPr>
        <p:spPr>
          <a:xfrm>
            <a:off x="7881840" y="209520"/>
            <a:ext cx="242640" cy="431280"/>
          </a:xfrm>
          <a:custGeom>
            <a:avLst/>
            <a:gdLst/>
            <a:ahLst/>
            <a:rect l="0" t="0" r="r" b="b"/>
            <a:pathLst>
              <a:path w="154" h="273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" name="PlaceHolder 1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fr-FR" sz="2800">
                <a:latin typeface="Calibri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>
                <a:latin typeface="Calibri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>
                <a:latin typeface="Calibri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>
                <a:latin typeface="Calibri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 sz="2000">
                <a:latin typeface="Calibri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 sz="2000">
                <a:latin typeface="Calibri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fr-FR" sz="2000">
                <a:latin typeface="Calibri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/>
          <p:cNvSpPr/>
          <p:nvPr/>
        </p:nvSpPr>
        <p:spPr>
          <a:xfrm>
            <a:off x="0" y="0"/>
            <a:ext cx="228240" cy="685764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/>
          </a:gradFill>
          <a:ln>
            <a:noFill/>
          </a:ln>
          <a:effectLst>
            <a:innerShdw blurRad="190500" dist="25400">
              <a:srgbClr val="000000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CustomShape 2"/>
          <p:cNvSpPr/>
          <p:nvPr/>
        </p:nvSpPr>
        <p:spPr>
          <a:xfrm>
            <a:off x="0" y="0"/>
            <a:ext cx="228240" cy="685764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/>
          </a:gradFill>
          <a:ln>
            <a:noFill/>
          </a:ln>
          <a:effectLst>
            <a:innerShdw blurRad="190500" dist="25400">
              <a:srgbClr val="000000">
                <a:alpha val="6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CustomShape 3"/>
          <p:cNvSpPr/>
          <p:nvPr/>
        </p:nvSpPr>
        <p:spPr>
          <a:xfrm>
            <a:off x="8453520" y="5715000"/>
            <a:ext cx="242640" cy="431280"/>
          </a:xfrm>
          <a:custGeom>
            <a:avLst/>
            <a:gdLst/>
            <a:ahLst/>
            <a:rect l="0" t="0" r="r" b="b"/>
            <a:pathLst>
              <a:path w="154" h="273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PlaceHolder 4"/>
          <p:cNvSpPr>
            <a:spLocks noGrp="1"/>
          </p:cNvSpPr>
          <p:nvPr>
            <p:ph type="title"/>
          </p:nvPr>
        </p:nvSpPr>
        <p:spPr>
          <a:xfrm>
            <a:off x="1219320" y="5257800"/>
            <a:ext cx="7238520" cy="1142640"/>
          </a:xfrm>
          <a:prstGeom prst="rect">
            <a:avLst/>
          </a:prstGeom>
        </p:spPr>
        <p:txBody>
          <a:bodyPr anchor="b"/>
          <a:p>
            <a:pPr>
              <a:lnSpc>
                <a:spcPct val="100000"/>
              </a:lnSpc>
            </a:pPr>
            <a:r>
              <a:rPr b="1" lang="fr-FR" sz="7200" strike="noStrike">
                <a:solidFill>
                  <a:srgbClr val="675d59"/>
                </a:solidFill>
                <a:latin typeface="Calibri"/>
              </a:rPr>
              <a:t>Modifiez le style du titre</a:t>
            </a:r>
            <a:endParaRPr/>
          </a:p>
        </p:txBody>
      </p:sp>
      <p:sp>
        <p:nvSpPr>
          <p:cNvPr id="51" name="PlaceHolder 5"/>
          <p:cNvSpPr>
            <a:spLocks noGrp="1"/>
          </p:cNvSpPr>
          <p:nvPr>
            <p:ph type="body"/>
          </p:nvPr>
        </p:nvSpPr>
        <p:spPr>
          <a:xfrm>
            <a:off x="1219320" y="838080"/>
            <a:ext cx="7467120" cy="441936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fr-FR" sz="2800" strike="noStrike">
                <a:solidFill>
                  <a:srgbClr val="675d59"/>
                </a:solidFill>
                <a:latin typeface="Calibri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 sz="2800" strike="noStrike">
                <a:solidFill>
                  <a:srgbClr val="675d59"/>
                </a:solidFill>
                <a:latin typeface="Calibri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 sz="2800" strike="noStrike">
                <a:solidFill>
                  <a:srgbClr val="675d59"/>
                </a:solidFill>
                <a:latin typeface="Calibri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 sz="2800" strike="noStrike">
                <a:solidFill>
                  <a:srgbClr val="675d59"/>
                </a:solidFill>
                <a:latin typeface="Calibri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 sz="2800" strike="noStrike">
                <a:solidFill>
                  <a:srgbClr val="675d59"/>
                </a:solidFill>
                <a:latin typeface="Calibri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 sz="2800" strike="noStrike">
                <a:solidFill>
                  <a:srgbClr val="675d59"/>
                </a:solidFill>
                <a:latin typeface="Calibri"/>
              </a:rPr>
              <a:t>Sixth Outline Level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800" strike="noStrike">
                <a:solidFill>
                  <a:srgbClr val="675d59"/>
                </a:solidFill>
                <a:latin typeface="Calibri"/>
              </a:rPr>
              <a:t>Seventh Outline LevelModifiez les styles du texte du masque</a:t>
            </a:r>
            <a:endParaRPr/>
          </a:p>
          <a:p>
            <a:pPr lvl="1">
              <a:lnSpc>
                <a:spcPct val="100000"/>
              </a:lnSpc>
              <a:buFont typeface="Arial"/>
              <a:buChar char="˃"/>
            </a:pPr>
            <a:r>
              <a:rPr lang="fr-FR" strike="noStrike">
                <a:solidFill>
                  <a:srgbClr val="4d5b6b"/>
                </a:solidFill>
                <a:latin typeface="Calibri"/>
              </a:rPr>
              <a:t>Deuxième niveau</a:t>
            </a:r>
            <a:endParaRPr/>
          </a:p>
          <a:p>
            <a:pPr lvl="2">
              <a:lnSpc>
                <a:spcPct val="100000"/>
              </a:lnSpc>
              <a:buFont typeface="Calibri"/>
              <a:buChar char="+"/>
            </a:pPr>
            <a:r>
              <a:rPr lang="fr-FR" strike="noStrike">
                <a:solidFill>
                  <a:srgbClr val="4d5b6b"/>
                </a:solidFill>
                <a:latin typeface="Calibri"/>
              </a:rPr>
              <a:t>Troisième niveau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fr-FR" strike="noStrike">
                <a:solidFill>
                  <a:srgbClr val="4d5b6b"/>
                </a:solidFill>
                <a:latin typeface="Calibri"/>
              </a:rPr>
              <a:t>Quatrième niveau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fr-FR" strike="noStrike">
                <a:solidFill>
                  <a:srgbClr val="4d5b6b"/>
                </a:solidFill>
                <a:latin typeface="Calibri"/>
              </a:rPr>
              <a:t>Cinquième niveau</a:t>
            </a:r>
            <a:endParaRPr/>
          </a:p>
        </p:txBody>
      </p:sp>
      <p:sp>
        <p:nvSpPr>
          <p:cNvPr id="52" name="PlaceHolder 6"/>
          <p:cNvSpPr>
            <a:spLocks noGrp="1"/>
          </p:cNvSpPr>
          <p:nvPr>
            <p:ph type="dt"/>
          </p:nvPr>
        </p:nvSpPr>
        <p:spPr>
          <a:xfrm rot="16200000">
            <a:off x="-1198440" y="4821480"/>
            <a:ext cx="2625480" cy="228240"/>
          </a:xfrm>
          <a:prstGeom prst="rect">
            <a:avLst/>
          </a:prstGeom>
        </p:spPr>
        <p:txBody>
          <a:bodyPr lIns="45720" rIns="45720" tIns="91440" bIns="91440" anchor="ctr"/>
          <a:p>
            <a:pPr>
              <a:lnSpc>
                <a:spcPct val="100000"/>
              </a:lnSpc>
            </a:pPr>
            <a:r>
              <a:rPr lang="es-ES" sz="1200" strike="noStrike">
                <a:solidFill>
                  <a:srgbClr val="ffffff"/>
                </a:solidFill>
                <a:latin typeface="Calibri"/>
              </a:rPr>
              <a:t>7/04/15</a:t>
            </a:r>
            <a:endParaRPr/>
          </a:p>
        </p:txBody>
      </p:sp>
      <p:sp>
        <p:nvSpPr>
          <p:cNvPr id="53" name="PlaceHolder 7"/>
          <p:cNvSpPr>
            <a:spLocks noGrp="1"/>
          </p:cNvSpPr>
          <p:nvPr>
            <p:ph type="sldNum"/>
          </p:nvPr>
        </p:nvSpPr>
        <p:spPr>
          <a:xfrm>
            <a:off x="8686800" y="5740560"/>
            <a:ext cx="38052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FB19C0D9-473D-4461-93BD-17EBD0754BB7}" type="slidenum">
              <a:rPr lang="es-ES" sz="1200" strike="noStrike">
                <a:solidFill>
                  <a:srgbClr val="a79d99"/>
                </a:solidFill>
                <a:latin typeface="Calibri"/>
              </a:rPr>
              <a:t>&lt;number&gt;</a:t>
            </a:fld>
            <a:endParaRPr/>
          </a:p>
        </p:txBody>
      </p:sp>
      <p:sp>
        <p:nvSpPr>
          <p:cNvPr id="54" name="PlaceHolder 8"/>
          <p:cNvSpPr>
            <a:spLocks noGrp="1"/>
          </p:cNvSpPr>
          <p:nvPr>
            <p:ph type="ftr"/>
          </p:nvPr>
        </p:nvSpPr>
        <p:spPr>
          <a:xfrm>
            <a:off x="1259640" y="6553080"/>
            <a:ext cx="7162560" cy="228240"/>
          </a:xfrm>
          <a:prstGeom prst="rect">
            <a:avLst/>
          </a:prstGeom>
        </p:spPr>
        <p:txBody>
          <a:bodyPr anchor="ctr"/>
          <a:p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1619640" y="1700640"/>
            <a:ext cx="5608440" cy="17521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s-ES" sz="4800" strike="noStrike">
                <a:solidFill>
                  <a:srgbClr val="4d5b6b"/>
                </a:solidFill>
                <a:latin typeface="Calibri"/>
              </a:rPr>
              <a:t>El Derecho a la Vida </a:t>
            </a: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2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467640" y="1052640"/>
            <a:ext cx="8229240" cy="57211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800" strike="noStrike">
                <a:solidFill>
                  <a:srgbClr val="675d59"/>
                </a:solidFill>
                <a:latin typeface="Calibri"/>
              </a:rPr>
              <a:t>Es un derecho fundamental y universal.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800" strike="noStrike">
                <a:solidFill>
                  <a:srgbClr val="675d59"/>
                </a:solidFill>
                <a:latin typeface="Calibri"/>
              </a:rPr>
              <a:t>Artículo 2 del Convenio europeo de los Derechos Humanos.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800" strike="noStrike">
                <a:solidFill>
                  <a:srgbClr val="675d59"/>
                </a:solidFill>
                <a:latin typeface="Calibri"/>
              </a:rPr>
              <a:t>Artículo 3 de la Declaración Universal de los Derechos Humanos : « Todo individuo tiene derecho a la vida, a la libertad y a la seguridad de su persona.»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395640" y="188640"/>
            <a:ext cx="8229240" cy="57211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</a:pPr>
            <a:r>
              <a:rPr b="1" lang="fr-FR" sz="3600" strike="noStrike">
                <a:solidFill>
                  <a:srgbClr val="675d59"/>
                </a:solidFill>
                <a:latin typeface="Calibri"/>
              </a:rPr>
              <a:t>Derecho a la vida en Francia: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800" strike="noStrike">
                <a:solidFill>
                  <a:srgbClr val="675d59"/>
                </a:solidFill>
                <a:latin typeface="Calibri"/>
              </a:rPr>
              <a:t>No artículo en la Constitución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800" strike="noStrike">
                <a:solidFill>
                  <a:srgbClr val="675d59"/>
                </a:solidFill>
                <a:latin typeface="Calibri"/>
              </a:rPr>
              <a:t>Creador de los Derechos Humanos y del Ciudadano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457200" y="404640"/>
            <a:ext cx="8229240" cy="57211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</a:pPr>
            <a:r>
              <a:rPr b="1" lang="fr-FR" sz="3600" strike="noStrike">
                <a:solidFill>
                  <a:srgbClr val="675d59"/>
                </a:solidFill>
                <a:latin typeface="Calibri"/>
              </a:rPr>
              <a:t>Derecho a la vida en España: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800" strike="noStrike">
                <a:solidFill>
                  <a:srgbClr val="675d59"/>
                </a:solidFill>
                <a:latin typeface="Calibri"/>
              </a:rPr>
              <a:t>articulo 15 de la Constitución española : “Todos tienen derecho a la vida y a la integridad física y moral, sin que, en ningún caso, puedan ser sometidos a tortura ni a penas o tratos inhumanos o degradantes. Queda abolida la pena de muerte, salvo lo que puedan disponer las leyes penales militares para tiempos de guerra.”</a:t>
            </a:r>
            <a:r>
              <a:rPr lang="fr-FR" sz="2800" strike="noStrike">
                <a:solidFill>
                  <a:srgbClr val="675d59"/>
                </a:solidFill>
                <a:latin typeface="Calibri"/>
              </a:rPr>
              <a:t>
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800" strike="noStrike">
                <a:solidFill>
                  <a:srgbClr val="675d59"/>
                </a:solidFill>
                <a:latin typeface="Calibri"/>
              </a:rPr>
              <a:t>Primer Derecho Fundamental artículo 15</a:t>
            </a:r>
            <a:endParaRPr/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323640" y="764640"/>
            <a:ext cx="8640720" cy="57931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fr-FR" sz="2800" strike="noStrike">
                <a:solidFill>
                  <a:srgbClr val="675d59"/>
                </a:solidFill>
                <a:latin typeface="Calibri"/>
              </a:rPr>
              <a:t>En contra : </a:t>
            </a:r>
            <a:endParaRPr/>
          </a:p>
          <a:p>
            <a:pPr algn="ctr">
              <a:lnSpc>
                <a:spcPct val="100000"/>
              </a:lnSpc>
            </a:pPr>
            <a:r>
              <a:rPr lang="fr-FR" sz="2800" strike="noStrike">
                <a:solidFill>
                  <a:srgbClr val="675d59"/>
                </a:solidFill>
                <a:latin typeface="Calibri"/>
              </a:rPr>
              <a:t> 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400" strike="noStrike">
                <a:solidFill>
                  <a:srgbClr val="675d59"/>
                </a:solidFill>
                <a:latin typeface="Calibri"/>
              </a:rPr>
              <a:t>El “derecho del Niño no nacido” 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400" strike="noStrike">
                <a:solidFill>
                  <a:srgbClr val="675d59"/>
                </a:solidFill>
                <a:latin typeface="Calibri"/>
              </a:rPr>
              <a:t>Derecho a la vida, derecho de nacimiento.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400" strike="noStrike">
                <a:solidFill>
                  <a:srgbClr val="675d59"/>
                </a:solidFill>
                <a:latin typeface="Calibri"/>
              </a:rPr>
              <a:t>Convención Internacional sobre </a:t>
            </a:r>
            <a:r>
              <a:rPr lang="fr-FR" sz="2400" strike="noStrike">
                <a:solidFill>
                  <a:srgbClr val="675d59"/>
                </a:solidFill>
                <a:latin typeface="Calibri"/>
              </a:rPr>
              <a:t>
</a:t>
            </a:r>
            <a:r>
              <a:rPr lang="fr-FR" sz="2400" strike="noStrike">
                <a:solidFill>
                  <a:srgbClr val="675d59"/>
                </a:solidFill>
                <a:latin typeface="Calibri"/>
              </a:rPr>
              <a:t>los Derechos del Niño, artículo 6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400" strike="noStrike">
                <a:solidFill>
                  <a:srgbClr val="675d59"/>
                </a:solidFill>
                <a:latin typeface="Calibri"/>
              </a:rPr>
              <a:t>Asumir las consecuencias y tomar precauciones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400" strike="noStrike">
                <a:solidFill>
                  <a:srgbClr val="675d59"/>
                </a:solidFill>
                <a:latin typeface="Calibri"/>
              </a:rPr>
              <a:t>Religión : es un asesinato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400" strike="noStrike">
                <a:solidFill>
                  <a:srgbClr val="675d59"/>
                </a:solidFill>
                <a:latin typeface="Calibri"/>
              </a:rPr>
              <a:t>El aborto selectivo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400" strike="noStrike">
                <a:solidFill>
                  <a:srgbClr val="675d59"/>
                </a:solidFill>
                <a:latin typeface="Calibri"/>
              </a:rPr>
              <a:t>Peligro de volverse un medio de contracepción</a:t>
            </a:r>
            <a:endParaRPr/>
          </a:p>
          <a:p>
            <a:pPr algn="ctr">
              <a:lnSpc>
                <a:spcPct val="100000"/>
              </a:lnSpc>
            </a:pPr>
            <a:r>
              <a:rPr lang="fr-FR" sz="2800" strike="noStrike">
                <a:solidFill>
                  <a:srgbClr val="675d59"/>
                </a:solidFill>
                <a:latin typeface="Calibri"/>
              </a:rPr>
              <a:t>
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fr-FR" sz="2800" strike="noStrike">
                <a:solidFill>
                  <a:srgbClr val="675d59"/>
                </a:solidFill>
                <a:latin typeface="Calibri"/>
              </a:rPr>
              <a:t>En favor: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400" strike="noStrike">
                <a:solidFill>
                  <a:srgbClr val="675d59"/>
                </a:solidFill>
                <a:latin typeface="Calibri"/>
              </a:rPr>
              <a:t>No tiene conciencia ni personalidad jurídica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400" strike="noStrike">
                <a:solidFill>
                  <a:srgbClr val="675d59"/>
                </a:solidFill>
                <a:latin typeface="Calibri"/>
              </a:rPr>
              <a:t>Derecho de la mujer a disponer de su cuerpo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400" strike="noStrike">
                <a:solidFill>
                  <a:srgbClr val="675d59"/>
                </a:solidFill>
                <a:latin typeface="Calibri"/>
              </a:rPr>
              <a:t>Caso de violación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400" strike="noStrike">
                <a:solidFill>
                  <a:srgbClr val="675d59"/>
                </a:solidFill>
                <a:latin typeface="Calibri"/>
              </a:rPr>
              <a:t>Errores son posibles, para ofrecer un mejor futuro al niño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fr-FR" sz="2400" strike="noStrike">
                <a:solidFill>
                  <a:srgbClr val="675d59"/>
                </a:solidFill>
                <a:latin typeface="Calibri"/>
              </a:rPr>
              <a:t>Evitar hacerle en malas condiciones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99" name="CustomShape 2"/>
          <p:cNvSpPr/>
          <p:nvPr/>
        </p:nvSpPr>
        <p:spPr>
          <a:xfrm>
            <a:off x="512280" y="116640"/>
            <a:ext cx="237600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s-ES" sz="3600" strike="noStrike">
                <a:solidFill>
                  <a:srgbClr val="4d5b6b"/>
                </a:solidFill>
                <a:latin typeface="Calibri"/>
              </a:rPr>
              <a:t>El aborto: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467640" y="764640"/>
            <a:ext cx="8229240" cy="55771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fr-FR" sz="2800" strike="noStrike">
                <a:solidFill>
                  <a:srgbClr val="675d59"/>
                </a:solidFill>
                <a:latin typeface="Calibri"/>
              </a:rPr>
              <a:t>¿Que pensáis del aborto y del </a:t>
            </a:r>
            <a:r>
              <a:rPr lang="fr-FR" sz="2800" strike="noStrike">
                <a:solidFill>
                  <a:srgbClr val="675d59"/>
                </a:solidFill>
                <a:latin typeface="Calibri"/>
              </a:rPr>
              <a:t>
</a:t>
            </a:r>
            <a:r>
              <a:rPr lang="fr-FR" sz="2800" strike="noStrike">
                <a:solidFill>
                  <a:srgbClr val="675d59"/>
                </a:solidFill>
                <a:latin typeface="Calibri"/>
              </a:rPr>
              <a:t>Derecho a la Vida?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TM01859868[[fn=Thermique]]</Template>
  <TotalTime>114</TotalTime>
  <Application>LibreOffice/4.4.1.2$MacOSX_X86_64 LibreOffice_project/45e2de17089c24a1fa810c8f975a7171ba4cd432</Application>
  <Paragraphs>49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2015-02-26T13:34:15Z</dcterms:created>
  <dc:creator>admindsi</dc:creator>
  <dc:language>es-ES</dc:language>
  <cp:lastModifiedBy>Perrine</cp:lastModifiedBy>
  <dcterms:modified xsi:type="dcterms:W3CDTF">2015-02-27T10:12:45Z</dcterms:modified>
  <cp:revision>15</cp:revision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2</vt:i4>
  </property>
  <property fmtid="{D5CDD505-2E9C-101B-9397-08002B2CF9AE}" pid="8" name="PresentationFormat">
    <vt:lpwstr>Affichage à l'écran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6</vt:i4>
  </property>
</Properties>
</file>