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9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A7B8-098F-F641-9FC3-C6795C808A39}" type="datetimeFigureOut">
              <a:rPr lang="fr-FR" smtClean="0"/>
              <a:t>19/10/2014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37D7-1533-F94D-ADDE-3533861F068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9848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A7B8-098F-F641-9FC3-C6795C808A39}" type="datetimeFigureOut">
              <a:rPr lang="fr-FR" smtClean="0"/>
              <a:t>19/10/2014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37D7-1533-F94D-ADDE-3533861F068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5669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A7B8-098F-F641-9FC3-C6795C808A39}" type="datetimeFigureOut">
              <a:rPr lang="fr-FR" smtClean="0"/>
              <a:t>19/10/2014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37D7-1533-F94D-ADDE-3533861F068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5096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A7B8-098F-F641-9FC3-C6795C808A39}" type="datetimeFigureOut">
              <a:rPr lang="fr-FR" smtClean="0"/>
              <a:t>19/10/2014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37D7-1533-F94D-ADDE-3533861F068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0802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A7B8-098F-F641-9FC3-C6795C808A39}" type="datetimeFigureOut">
              <a:rPr lang="fr-FR" smtClean="0"/>
              <a:t>19/10/2014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37D7-1533-F94D-ADDE-3533861F068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5529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A7B8-098F-F641-9FC3-C6795C808A39}" type="datetimeFigureOut">
              <a:rPr lang="fr-FR" smtClean="0"/>
              <a:t>19/10/2014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37D7-1533-F94D-ADDE-3533861F068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2925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A7B8-098F-F641-9FC3-C6795C808A39}" type="datetimeFigureOut">
              <a:rPr lang="fr-FR" smtClean="0"/>
              <a:t>19/10/2014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37D7-1533-F94D-ADDE-3533861F068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3123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A7B8-098F-F641-9FC3-C6795C808A39}" type="datetimeFigureOut">
              <a:rPr lang="fr-FR" smtClean="0"/>
              <a:t>19/10/2014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37D7-1533-F94D-ADDE-3533861F068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0643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A7B8-098F-F641-9FC3-C6795C808A39}" type="datetimeFigureOut">
              <a:rPr lang="fr-FR" smtClean="0"/>
              <a:t>19/10/2014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37D7-1533-F94D-ADDE-3533861F068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4157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A7B8-098F-F641-9FC3-C6795C808A39}" type="datetimeFigureOut">
              <a:rPr lang="fr-FR" smtClean="0"/>
              <a:t>19/10/2014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37D7-1533-F94D-ADDE-3533861F068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32216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CAA7B8-098F-F641-9FC3-C6795C808A39}" type="datetimeFigureOut">
              <a:rPr lang="fr-FR" smtClean="0"/>
              <a:t>19/10/2014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9037D7-1533-F94D-ADDE-3533861F068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4144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AA7B8-098F-F641-9FC3-C6795C808A39}" type="datetimeFigureOut">
              <a:rPr lang="fr-FR" smtClean="0"/>
              <a:t>19/10/2014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037D7-1533-F94D-ADDE-3533861F068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0323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fr-FR" sz="6000" dirty="0" smtClean="0"/>
              <a:t/>
            </a:r>
            <a:br>
              <a:rPr lang="fr-FR" sz="6000" dirty="0" smtClean="0"/>
            </a:br>
            <a:r>
              <a:rPr lang="fr-FR" sz="6000" dirty="0"/>
              <a:t/>
            </a:r>
            <a:br>
              <a:rPr lang="fr-FR" sz="6000" dirty="0"/>
            </a:br>
            <a:r>
              <a:rPr lang="fr-FR" sz="6000" dirty="0" smtClean="0"/>
              <a:t>Los meses</a:t>
            </a:r>
            <a:br>
              <a:rPr lang="fr-FR" sz="6000" dirty="0" smtClean="0"/>
            </a:br>
            <a:r>
              <a:rPr lang="fr-FR" sz="6000" dirty="0" smtClean="0"/>
              <a:t>Los estaciones</a:t>
            </a:r>
            <a:br>
              <a:rPr lang="fr-FR" sz="6000" dirty="0" smtClean="0"/>
            </a:br>
            <a:r>
              <a:rPr lang="fr-FR" sz="6000" dirty="0"/>
              <a:t>L</a:t>
            </a:r>
            <a:r>
              <a:rPr lang="fr-FR" sz="6000" dirty="0" smtClean="0"/>
              <a:t>os colores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 flipH="1">
            <a:off x="4646357" y="5593079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19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FF0000"/>
                </a:solidFill>
              </a:rPr>
              <a:t>Los meses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Enero : janvier</a:t>
            </a:r>
          </a:p>
          <a:p>
            <a:r>
              <a:rPr lang="fr-FR" dirty="0" smtClean="0"/>
              <a:t>Febrero : février</a:t>
            </a:r>
          </a:p>
          <a:p>
            <a:r>
              <a:rPr lang="fr-FR" dirty="0" smtClean="0"/>
              <a:t>Marzo : mars</a:t>
            </a:r>
          </a:p>
          <a:p>
            <a:r>
              <a:rPr lang="fr-FR" dirty="0" smtClean="0"/>
              <a:t>Abril : avril</a:t>
            </a:r>
          </a:p>
          <a:p>
            <a:r>
              <a:rPr lang="fr-FR" dirty="0" smtClean="0"/>
              <a:t>Mayo : mai</a:t>
            </a:r>
          </a:p>
          <a:p>
            <a:r>
              <a:rPr lang="fr-FR" dirty="0" smtClean="0"/>
              <a:t>Junio : juin</a:t>
            </a:r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Julio : juillet</a:t>
            </a:r>
          </a:p>
          <a:p>
            <a:r>
              <a:rPr lang="fr-FR" dirty="0" smtClean="0"/>
              <a:t>Agosto : août</a:t>
            </a:r>
          </a:p>
          <a:p>
            <a:r>
              <a:rPr lang="fr-FR" dirty="0" smtClean="0"/>
              <a:t>Septiembre : septembre</a:t>
            </a:r>
          </a:p>
          <a:p>
            <a:r>
              <a:rPr lang="fr-FR" dirty="0" smtClean="0"/>
              <a:t>Octubre : octobre</a:t>
            </a:r>
          </a:p>
          <a:p>
            <a:r>
              <a:rPr lang="fr-FR" dirty="0" smtClean="0"/>
              <a:t>Noviembre : novembre</a:t>
            </a:r>
          </a:p>
          <a:p>
            <a:r>
              <a:rPr lang="fr-FR" dirty="0" smtClean="0"/>
              <a:t>Diciembre : décembre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8618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chemeClr val="bg1"/>
                </a:solidFill>
              </a:rPr>
              <a:t>Los estaciones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4000" dirty="0" smtClean="0"/>
              <a:t>La primavera : le printemps</a:t>
            </a:r>
          </a:p>
          <a:p>
            <a:r>
              <a:rPr lang="fr-FR" sz="4000" dirty="0" smtClean="0"/>
              <a:t>El verano : l’été</a:t>
            </a:r>
          </a:p>
          <a:p>
            <a:r>
              <a:rPr lang="fr-FR" sz="4000" dirty="0" smtClean="0"/>
              <a:t>El otoño : l’automne</a:t>
            </a:r>
          </a:p>
          <a:p>
            <a:r>
              <a:rPr lang="fr-FR" sz="4000" dirty="0" smtClean="0"/>
              <a:t>El invierno : l’hiver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76065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66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00FF"/>
                </a:solidFill>
              </a:rPr>
              <a:t>Los colores </a:t>
            </a:r>
            <a:endParaRPr lang="fr-FR" dirty="0">
              <a:solidFill>
                <a:srgbClr val="0000FF"/>
              </a:solidFill>
            </a:endParaRP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FR" dirty="0" smtClean="0"/>
              <a:t>Azul : bleu</a:t>
            </a:r>
          </a:p>
          <a:p>
            <a:r>
              <a:rPr lang="fr-FR" dirty="0" smtClean="0"/>
              <a:t>Marrón : marron</a:t>
            </a:r>
          </a:p>
          <a:p>
            <a:r>
              <a:rPr lang="fr-FR" dirty="0" smtClean="0"/>
              <a:t>Naranja : orange</a:t>
            </a:r>
          </a:p>
          <a:p>
            <a:r>
              <a:rPr lang="fr-FR" dirty="0" smtClean="0"/>
              <a:t>Verde : vert</a:t>
            </a:r>
          </a:p>
          <a:p>
            <a:r>
              <a:rPr lang="fr-FR" dirty="0" smtClean="0"/>
              <a:t>Rosa : rose</a:t>
            </a:r>
          </a:p>
          <a:p>
            <a:r>
              <a:rPr lang="fr-FR" dirty="0" smtClean="0"/>
              <a:t>Fucsia : fuchsia </a:t>
            </a:r>
          </a:p>
          <a:p>
            <a:r>
              <a:rPr lang="fr-FR" dirty="0" smtClean="0"/>
              <a:t>Blanco : blanc</a:t>
            </a:r>
          </a:p>
          <a:p>
            <a:endParaRPr lang="fr-FR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FR" dirty="0" smtClean="0"/>
              <a:t>Negro :  noir</a:t>
            </a:r>
          </a:p>
          <a:p>
            <a:r>
              <a:rPr lang="fr-FR" dirty="0" smtClean="0"/>
              <a:t>Rojo : rouge</a:t>
            </a:r>
          </a:p>
          <a:p>
            <a:r>
              <a:rPr lang="fr-FR" dirty="0" smtClean="0"/>
              <a:t>Lila : violet</a:t>
            </a:r>
          </a:p>
          <a:p>
            <a:r>
              <a:rPr lang="fr-FR" dirty="0" smtClean="0"/>
              <a:t>Gris : gris</a:t>
            </a:r>
          </a:p>
          <a:p>
            <a:r>
              <a:rPr lang="fr-FR" dirty="0" smtClean="0"/>
              <a:t>Amarillo : jaune</a:t>
            </a:r>
          </a:p>
          <a:p>
            <a:r>
              <a:rPr lang="fr-FR" dirty="0" smtClean="0"/>
              <a:t>Beige : beige</a:t>
            </a:r>
          </a:p>
          <a:p>
            <a:r>
              <a:rPr lang="fr-FR" dirty="0" smtClean="0"/>
              <a:t>Granate : bordeau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157011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101</Words>
  <Application>Microsoft Macintosh PowerPoint</Application>
  <PresentationFormat>Présentation à l'écran (4:3)</PresentationFormat>
  <Paragraphs>34</Paragraphs>
  <Slides>4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5" baseType="lpstr">
      <vt:lpstr>Thème Office</vt:lpstr>
      <vt:lpstr>  Los meses Los estaciones Los colores  </vt:lpstr>
      <vt:lpstr>Los meses</vt:lpstr>
      <vt:lpstr>Los estaciones</vt:lpstr>
      <vt:lpstr>Los colores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baptiste gregoire</dc:creator>
  <cp:lastModifiedBy>baptiste gregoire</cp:lastModifiedBy>
  <cp:revision>7</cp:revision>
  <cp:lastPrinted>2014-10-19T12:36:59Z</cp:lastPrinted>
  <dcterms:created xsi:type="dcterms:W3CDTF">2014-10-19T12:24:30Z</dcterms:created>
  <dcterms:modified xsi:type="dcterms:W3CDTF">2014-10-19T12:48:12Z</dcterms:modified>
</cp:coreProperties>
</file>