
<file path=[Content_Types].xml><?xml version="1.0" encoding="utf-8"?>
<Types xmlns="http://schemas.openxmlformats.org/package/2006/content-types">
  <Override PartName="/_rels/.rels" ContentType="application/vnd.openxmlformats-package.relationships+xml"/>
  <Override PartName="/ppt/_rels/presentation.xml.rels" ContentType="application/vnd.openxmlformats-package.relationships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18.xml" ContentType="application/vnd.openxmlformats-officedocument.presentationml.slide+xml"/>
  <Override PartName="/ppt/slides/slide17.xml" ContentType="application/vnd.openxmlformats-officedocument.presentationml.slide+xml"/>
  <Override PartName="/ppt/slides/slide16.xml" ContentType="application/vnd.openxmlformats-officedocument.presentationml.slide+xml"/>
  <Override PartName="/ppt/slides/slide15.xml" ContentType="application/vnd.openxmlformats-officedocument.presentationml.slide+xml"/>
  <Override PartName="/ppt/slides/slide14.xml" ContentType="application/vnd.openxmlformats-officedocument.presentationml.slide+xml"/>
  <Override PartName="/ppt/slides/_rels/slide17.xml.rels" ContentType="application/vnd.openxmlformats-package.relationships+xml"/>
  <Override PartName="/ppt/slides/_rels/slide16.xml.rels" ContentType="application/vnd.openxmlformats-package.relationships+xml"/>
  <Override PartName="/ppt/slides/_rels/slide15.xml.rels" ContentType="application/vnd.openxmlformats-package.relationships+xml"/>
  <Override PartName="/ppt/slides/_rels/slide14.xml.rels" ContentType="application/vnd.openxmlformats-package.relationships+xml"/>
  <Override PartName="/ppt/slides/_rels/slide13.xml.rels" ContentType="application/vnd.openxmlformats-package.relationships+xml"/>
  <Override PartName="/ppt/slides/_rels/slide12.xml.rels" ContentType="application/vnd.openxmlformats-package.relationships+xml"/>
  <Override PartName="/ppt/slides/_rels/slide11.xml.rels" ContentType="application/vnd.openxmlformats-package.relationships+xml"/>
  <Override PartName="/ppt/slides/_rels/slide10.xml.rels" ContentType="application/vnd.openxmlformats-package.relationships+xml"/>
  <Override PartName="/ppt/slides/_rels/slide8.xml.rels" ContentType="application/vnd.openxmlformats-package.relationships+xml"/>
  <Override PartName="/ppt/slides/_rels/slide7.xml.rels" ContentType="application/vnd.openxmlformats-package.relationships+xml"/>
  <Override PartName="/ppt/slides/_rels/slide6.xml.rels" ContentType="application/vnd.openxmlformats-package.relationships+xml"/>
  <Override PartName="/ppt/slides/_rels/slide5.xml.rels" ContentType="application/vnd.openxmlformats-package.relationships+xml"/>
  <Override PartName="/ppt/slides/_rels/slide4.xml.rels" ContentType="application/vnd.openxmlformats-package.relationships+xml"/>
  <Override PartName="/ppt/slides/_rels/slide3.xml.rels" ContentType="application/vnd.openxmlformats-package.relationships+xml"/>
  <Override PartName="/ppt/slides/_rels/slide20.xml.rels" ContentType="application/vnd.openxmlformats-package.relationships+xml"/>
  <Override PartName="/ppt/slides/_rels/slide19.xml.rels" ContentType="application/vnd.openxmlformats-package.relationships+xml"/>
  <Override PartName="/ppt/slides/_rels/slide2.xml.rels" ContentType="application/vnd.openxmlformats-package.relationships+xml"/>
  <Override PartName="/ppt/slides/_rels/slide9.xml.rels" ContentType="application/vnd.openxmlformats-package.relationships+xml"/>
  <Override PartName="/ppt/slides/_rels/slide18.xml.rels" ContentType="application/vnd.openxmlformats-package.relationships+xml"/>
  <Override PartName="/ppt/slides/_rels/slide1.xml.rels" ContentType="application/vnd.openxmlformats-package.relationships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12.xml" ContentType="application/vnd.openxmlformats-officedocument.presentationml.slide+xml"/>
  <Override PartName="/ppt/slides/slide8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6.xml" ContentType="application/vnd.openxmlformats-officedocument.presentationml.slide+xml"/>
  <Override PartName="/ppt/slides/slide5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.xml" ContentType="application/vnd.openxmlformats-officedocument.presentationml.slide+xml"/>
  <Override PartName="/ppt/slideLayouts/_rels/slideLayout34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31.xml.rels" ContentType="application/vnd.openxmlformats-package.relationships+xml"/>
  <Override PartName="/ppt/slideLayouts/_rels/slideLayout30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.xml.rels" ContentType="application/vnd.openxmlformats-package.relationships+xml"/>
  <Override PartName="/ppt/slideLayouts/slideLayout3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6.xml" ContentType="application/vnd.openxmlformats-officedocument.presentationml.slideLayout+xml"/>
  <Override PartName="/ppt/media/image9.png" ContentType="image/png"/>
  <Override PartName="/ppt/media/image8.png" ContentType="image/png"/>
  <Override PartName="/ppt/media/image7.png" ContentType="image/png"/>
  <Override PartName="/ppt/media/image6.png" ContentType="image/png"/>
  <Override PartName="/ppt/media/image5.png" ContentType="image/png"/>
  <Override PartName="/ppt/media/image4.png" ContentType="image/png"/>
  <Override PartName="/ppt/media/image3.png" ContentType="image/png"/>
  <Override PartName="/ppt/media/image2.png" ContentType="image/png"/>
  <Override PartName="/ppt/media/image1.png" ContentType="image/png"/>
  <Override PartName="/ppt/theme/theme3.xml" ContentType="application/vnd.openxmlformats-officedocument.theme+xml"/>
  <Override PartName="/ppt/theme/theme2.xml" ContentType="application/vnd.openxmlformats-officedocument.theme+xml"/>
  <Override PartName="/ppt/theme/theme1.xml" ContentType="application/vnd.openxmlformats-officedocument.theme+xml"/>
  <Override PartName="/ppt/slideMasters/_rels/slideMaster3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1.xml.rels" ContentType="application/vnd.openxmlformats-package.relationships+xml"/>
  <Override PartName="/ppt/slideMasters/slideMaster3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1.xml" ContentType="application/vnd.openxmlformats-officedocument.presentationml.slideMaster+xml"/>
  <Override PartName="/ppt/presentation.xml" ContentType="application/vnd.openxmlformats-officedocument.presentationml.presentation.main+xml"/>
</Types>
</file>

<file path=_rels/.rels><?xml version="1.0" encoding="UTF-8"?>
<Relationships xmlns="http://schemas.openxmlformats.org/package/2006/relationships">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</p:sldIdLst>
  <p:sldSz cx="9144000" cy="6858000"/>
  <p:notesSz cx="7559675" cy="10691812"/>
</p:presentation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.png"/><Relationship Id="rId3" Type="http://schemas.openxmlformats.org/officeDocument/2006/relationships/image" Target="../media/image3.png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5.png"/><Relationship Id="rId3" Type="http://schemas.openxmlformats.org/officeDocument/2006/relationships/image" Target="../media/image6.png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<Relationship Id="rId2" Type="http://schemas.openxmlformats.org/officeDocument/2006/relationships/image" Target="../media/image8.png"/><Relationship Id="rId3" Type="http://schemas.openxmlformats.org/officeDocument/2006/relationships/image" Target="../media/image9.png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2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2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3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3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39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8280" y="1604520"/>
            <a:ext cx="4986720" cy="3977280"/>
          </a:xfrm>
          <a:prstGeom prst="rect">
            <a:avLst/>
          </a:prstGeom>
          <a:ln>
            <a:noFill/>
          </a:ln>
        </p:spPr>
      </p:pic>
      <p:pic>
        <p:nvPicPr>
          <p:cNvPr id="40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8280" y="1604520"/>
            <a:ext cx="49867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49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5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59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0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66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7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68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1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3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4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5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6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78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79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80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8280" y="1604520"/>
            <a:ext cx="4986720" cy="3977280"/>
          </a:xfrm>
          <a:prstGeom prst="rect">
            <a:avLst/>
          </a:prstGeom>
          <a:ln>
            <a:noFill/>
          </a:ln>
        </p:spPr>
      </p:pic>
      <p:pic>
        <p:nvPicPr>
          <p:cNvPr id="81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8280" y="1604520"/>
            <a:ext cx="49867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64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8200"/>
          </a:xfrm>
          <a:prstGeom prst="rect">
            <a:avLst/>
          </a:prstGeom>
        </p:spPr>
        <p:txBody>
          <a:bodyPr lIns="0" rIns="0" tIns="0" bIns="0" anchor="ctr"/>
          <a:p>
            <a:pPr algn="ctr"/>
            <a:endParaRPr/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9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8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99" name="PlaceHolder 4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1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2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3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07" name="PlaceHolder 4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2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3" name="PlaceHolder 3"/>
          <p:cNvSpPr>
            <a:spLocks noGrp="1"/>
          </p:cNvSpPr>
          <p:nvPr>
            <p:ph type="body"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4" name="PlaceHolder 4"/>
          <p:cNvSpPr>
            <a:spLocks noGrp="1"/>
          </p:cNvSpPr>
          <p:nvPr>
            <p:ph type="body"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5" name="PlaceHolder 5"/>
          <p:cNvSpPr>
            <a:spLocks noGrp="1"/>
          </p:cNvSpPr>
          <p:nvPr>
            <p:ph type="body"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5160"/>
          </a:xfrm>
          <a:prstGeom prst="rect">
            <a:avLst/>
          </a:prstGeom>
        </p:spPr>
        <p:txBody>
          <a:bodyPr lIns="0" rIns="0" tIns="0" bIns="0" anchor="ctr"/>
          <a:p>
            <a:endParaRPr/>
          </a:p>
        </p:txBody>
      </p:sp>
      <p:sp>
        <p:nvSpPr>
          <p:cNvPr id="117" name="PlaceHolder 2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sp>
        <p:nvSpPr>
          <p:cNvPr id="118" name="PlaceHolder 3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endParaRPr/>
          </a:p>
        </p:txBody>
      </p:sp>
      <p:pic>
        <p:nvPicPr>
          <p:cNvPr id="119" name="" descr=""/>
          <p:cNvPicPr/>
          <p:nvPr/>
        </p:nvPicPr>
        <p:blipFill>
          <a:blip r:embed="rId2"/>
          <a:stretch>
            <a:fillRect/>
          </a:stretch>
        </p:blipFill>
        <p:spPr>
          <a:xfrm>
            <a:off x="2078280" y="1604520"/>
            <a:ext cx="4986720" cy="3977280"/>
          </a:xfrm>
          <a:prstGeom prst="rect">
            <a:avLst/>
          </a:prstGeom>
          <a:ln>
            <a:noFill/>
          </a:ln>
        </p:spPr>
      </p:pic>
      <p:pic>
        <p:nvPicPr>
          <p:cNvPr id="120" name="" descr=""/>
          <p:cNvPicPr/>
          <p:nvPr/>
        </p:nvPicPr>
        <p:blipFill>
          <a:blip r:embed="rId3"/>
          <a:stretch>
            <a:fillRect/>
          </a:stretch>
        </p:blipFill>
        <p:spPr>
          <a:xfrm>
            <a:off x="2078280" y="1604520"/>
            <a:ext cx="4986720" cy="3977280"/>
          </a:xfrm>
          <a:prstGeom prst="rect">
            <a:avLst/>
          </a:prstGeom>
          <a:ln>
            <a:noFill/>
          </a:ln>
        </p:spPr>
      </p:pic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pn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Relationship Id="rId9" Type="http://schemas.openxmlformats.org/officeDocument/2006/relationships/slideLayout" Target="../slideLayouts/slideLayout19.xml"/><Relationship Id="rId1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1.xml"/><Relationship Id="rId10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3.xml"/><Relationship Id="rId12" Type="http://schemas.openxmlformats.org/officeDocument/2006/relationships/slideLayout" Target="../slideLayouts/slideLayout34.xml"/><Relationship Id="rId13" Type="http://schemas.openxmlformats.org/officeDocument/2006/relationships/slideLayout" Target="../slideLayouts/slideLayout35.xml"/><Relationship Id="rId14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CustomShape 1"/>
          <p:cNvSpPr/>
          <p:nvPr/>
        </p:nvSpPr>
        <p:spPr>
          <a:xfrm flipV="1">
            <a:off x="0" y="3392640"/>
            <a:ext cx="7543440" cy="2590560"/>
          </a:xfrm>
          <a:prstGeom prst="snip1Rect">
            <a:avLst>
              <a:gd name="adj" fmla="val 7379"/>
            </a:avLst>
          </a:prstGeom>
          <a:solidFill>
            <a:srgbClr val="ffffff"/>
          </a:solidFill>
          <a:ln w="25560">
            <a:noFill/>
          </a:ln>
        </p:spPr>
      </p:sp>
      <p:sp>
        <p:nvSpPr>
          <p:cNvPr id="1" name="Line 2"/>
          <p:cNvSpPr/>
          <p:nvPr/>
        </p:nvSpPr>
        <p:spPr>
          <a:xfrm>
            <a:off x="0" y="3379680"/>
            <a:ext cx="7543800" cy="2160"/>
          </a:xfrm>
          <a:prstGeom prst="line">
            <a:avLst/>
          </a:prstGeom>
          <a:ln w="28440">
            <a:solidFill>
              <a:srgbClr val="ff7f01"/>
            </a:solidFill>
            <a:round/>
          </a:ln>
        </p:spPr>
      </p:sp>
      <p:sp>
        <p:nvSpPr>
          <p:cNvPr id="2" name="CustomShape 3"/>
          <p:cNvSpPr/>
          <p:nvPr/>
        </p:nvSpPr>
        <p:spPr>
          <a:xfrm>
            <a:off x="6817680" y="3621600"/>
            <a:ext cx="394200" cy="394200"/>
          </a:xfrm>
          <a:prstGeom prst="teardrop">
            <a:avLst>
              <a:gd name="adj" fmla="val 100000"/>
            </a:avLst>
          </a:prstGeom>
          <a:solidFill>
            <a:srgbClr val="ff7f01"/>
          </a:solidFill>
          <a:ln w="25560">
            <a:noFill/>
          </a:ln>
        </p:spPr>
      </p:sp>
      <p:sp>
        <p:nvSpPr>
          <p:cNvPr id="3" name="PlaceHolder 4"/>
          <p:cNvSpPr>
            <a:spLocks noGrp="1"/>
          </p:cNvSpPr>
          <p:nvPr>
            <p:ph type="title"/>
          </p:nvPr>
        </p:nvSpPr>
        <p:spPr>
          <a:xfrm>
            <a:off x="1371600" y="3913200"/>
            <a:ext cx="5866920" cy="14695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r>
              <a:rPr lang="en-US" sz="4600">
                <a:solidFill>
                  <a:srgbClr val="174576"/>
                </a:solidFill>
                <a:latin typeface="Corbel"/>
              </a:rPr>
              <a:t>Click to edit the title text formatCliquez et modifiez le titre</a:t>
            </a:r>
            <a:endParaRPr/>
          </a:p>
        </p:txBody>
      </p:sp>
      <p:sp>
        <p:nvSpPr>
          <p:cNvPr id="4" name="PlaceHolder 5"/>
          <p:cNvSpPr>
            <a:spLocks noGrp="1"/>
          </p:cNvSpPr>
          <p:nvPr>
            <p:ph type="dt"/>
          </p:nvPr>
        </p:nvSpPr>
        <p:spPr>
          <a:xfrm rot="16200000">
            <a:off x="-734040" y="4503960"/>
            <a:ext cx="2057040" cy="364680"/>
          </a:xfrm>
          <a:prstGeom prst="rect">
            <a:avLst/>
          </a:prstGeom>
        </p:spPr>
        <p:txBody>
          <a:bodyPr lIns="0" rIns="0" tIns="91440" bIns="91440" anchor="b"/>
          <a:p>
            <a:pPr>
              <a:lnSpc>
                <a:spcPct val="100000"/>
              </a:lnSpc>
            </a:pPr>
            <a:r>
              <a:rPr b="1" lang="es-ES" sz="1400">
                <a:solidFill>
                  <a:srgbClr val="535353"/>
                </a:solidFill>
                <a:latin typeface="Corbel"/>
              </a:rPr>
              <a:t>15/03/15</a:t>
            </a:r>
            <a:endParaRPr/>
          </a:p>
        </p:txBody>
      </p:sp>
      <p:sp>
        <p:nvSpPr>
          <p:cNvPr id="5" name="PlaceHolder 6"/>
          <p:cNvSpPr>
            <a:spLocks noGrp="1"/>
          </p:cNvSpPr>
          <p:nvPr>
            <p:ph type="ftr"/>
          </p:nvPr>
        </p:nvSpPr>
        <p:spPr>
          <a:xfrm rot="16200000">
            <a:off x="-356760" y="4503960"/>
            <a:ext cx="2057040" cy="364680"/>
          </a:xfrm>
          <a:prstGeom prst="rect">
            <a:avLst/>
          </a:prstGeom>
        </p:spPr>
        <p:txBody>
          <a:bodyPr lIns="0" rIns="0" tIns="91440" bIns="91440"/>
          <a:p>
            <a:endParaRPr/>
          </a:p>
        </p:txBody>
      </p:sp>
      <p:sp>
        <p:nvSpPr>
          <p:cNvPr id="6" name="PlaceHolder 7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2200">
                <a:latin typeface="Corbe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>
                <a:latin typeface="Corbe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Corbe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Corbe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Corbe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Corbe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Corbe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CustomShape 1"/>
          <p:cNvSpPr/>
          <p:nvPr/>
        </p:nvSpPr>
        <p:spPr>
          <a:xfrm flipV="1">
            <a:off x="228600" y="1706760"/>
            <a:ext cx="8686440" cy="4907880"/>
          </a:xfrm>
          <a:prstGeom prst="snip2DiagRect">
            <a:avLst>
              <a:gd name="adj1" fmla="val 0"/>
              <a:gd name="adj2" fmla="val 4003"/>
            </a:avLst>
          </a:prstGeom>
          <a:solidFill>
            <a:srgbClr val="ffffff"/>
          </a:solidFill>
          <a:ln w="25560">
            <a:noFill/>
          </a:ln>
        </p:spPr>
      </p:sp>
      <p:sp>
        <p:nvSpPr>
          <p:cNvPr id="42" name="CustomShape 2"/>
          <p:cNvSpPr/>
          <p:nvPr/>
        </p:nvSpPr>
        <p:spPr>
          <a:xfrm flipV="1">
            <a:off x="228600" y="228240"/>
            <a:ext cx="8686440" cy="1277280"/>
          </a:xfrm>
          <a:prstGeom prst="snip2DiagRect">
            <a:avLst>
              <a:gd name="adj1" fmla="val 0"/>
              <a:gd name="adj2" fmla="val 11674"/>
            </a:avLst>
          </a:prstGeom>
          <a:solidFill>
            <a:srgbClr val="ffffff"/>
          </a:solidFill>
          <a:ln w="25560">
            <a:noFill/>
          </a:ln>
        </p:spPr>
      </p:sp>
      <p:sp>
        <p:nvSpPr>
          <p:cNvPr id="43" name="PlaceHolder 3"/>
          <p:cNvSpPr>
            <a:spLocks noGrp="1"/>
          </p:cNvSpPr>
          <p:nvPr>
            <p:ph type="title"/>
          </p:nvPr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lang="en-US" sz="3800">
                <a:solidFill>
                  <a:srgbClr val="174576"/>
                </a:solidFill>
                <a:latin typeface="Corbel"/>
              </a:rPr>
              <a:t>Click to edit the title text formatCliquez et modifiez le titre</a:t>
            </a:r>
            <a:endParaRPr/>
          </a:p>
        </p:txBody>
      </p:sp>
      <p:sp>
        <p:nvSpPr>
          <p:cNvPr id="44" name="PlaceHolder 4"/>
          <p:cNvSpPr>
            <a:spLocks noGrp="1"/>
          </p:cNvSpPr>
          <p:nvPr>
            <p:ph type="body"/>
          </p:nvPr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buSzPct val="45000"/>
              <a:buFont typeface="StarSymbol"/>
              <a:buChar char="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Sixth Outline Level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Seventh Outline LevelCliquez pour modifier les styles du texte du masque</a:t>
            </a:r>
            <a:endParaRPr/>
          </a:p>
          <a:p>
            <a:pPr lvl="1"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000">
                <a:solidFill>
                  <a:srgbClr val="174576"/>
                </a:solidFill>
                <a:latin typeface="Corbel"/>
              </a:rPr>
              <a:t>Deuxième niveau</a:t>
            </a:r>
            <a:endParaRPr/>
          </a:p>
          <a:p>
            <a:pPr lvl="2"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>
                <a:solidFill>
                  <a:srgbClr val="174576"/>
                </a:solidFill>
                <a:latin typeface="Corbel"/>
              </a:rPr>
              <a:t>Troisième niveau</a:t>
            </a:r>
            <a:endParaRPr/>
          </a:p>
          <a:p>
            <a:pPr lvl="3"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>
                <a:solidFill>
                  <a:srgbClr val="174576"/>
                </a:solidFill>
                <a:latin typeface="Corbel"/>
              </a:rPr>
              <a:t>Quatrième niveau</a:t>
            </a:r>
            <a:endParaRPr/>
          </a:p>
          <a:p>
            <a:pPr lvl="4"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>
                <a:solidFill>
                  <a:srgbClr val="174576"/>
                </a:solidFill>
                <a:latin typeface="Corbel"/>
              </a:rPr>
              <a:t>Cinquième niveau</a:t>
            </a:r>
            <a:endParaRPr/>
          </a:p>
        </p:txBody>
      </p:sp>
      <p:sp>
        <p:nvSpPr>
          <p:cNvPr id="45" name="PlaceHolder 5"/>
          <p:cNvSpPr>
            <a:spLocks noGrp="1"/>
          </p:cNvSpPr>
          <p:nvPr>
            <p:ph type="dt"/>
          </p:nvPr>
        </p:nvSpPr>
        <p:spPr>
          <a:xfrm>
            <a:off x="228600" y="624384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s-ES" sz="1100">
                <a:solidFill>
                  <a:srgbClr val="a6a6a6"/>
                </a:solidFill>
                <a:latin typeface="Corbel"/>
              </a:rPr>
              <a:t>15/03/15</a:t>
            </a:r>
            <a:endParaRPr/>
          </a:p>
        </p:txBody>
      </p:sp>
      <p:sp>
        <p:nvSpPr>
          <p:cNvPr id="46" name="PlaceHolder 6"/>
          <p:cNvSpPr>
            <a:spLocks noGrp="1"/>
          </p:cNvSpPr>
          <p:nvPr>
            <p:ph type="ftr"/>
          </p:nvPr>
        </p:nvSpPr>
        <p:spPr>
          <a:xfrm>
            <a:off x="5867280" y="6248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47" name="PlaceHolder 7"/>
          <p:cNvSpPr>
            <a:spLocks noGrp="1"/>
          </p:cNvSpPr>
          <p:nvPr>
            <p:ph type="sldNum"/>
          </p:nvPr>
        </p:nvSpPr>
        <p:spPr>
          <a:xfrm>
            <a:off x="4305240" y="6248520"/>
            <a:ext cx="53316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fld id="{A47F92C6-4F0F-43D8-A983-54B20C9A6309}" type="slidenum">
              <a:rPr b="1" lang="es-ES" sz="1100">
                <a:solidFill>
                  <a:srgbClr val="a6a6a6"/>
                </a:solidFill>
                <a:latin typeface="Corbel"/>
              </a:rPr>
              <a:t>&lt;number&gt;</a:t>
            </a:fld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blipFill>
          <a:blip r:embed="rId2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dt"/>
          </p:nvPr>
        </p:nvSpPr>
        <p:spPr>
          <a:xfrm>
            <a:off x="228600" y="6243840"/>
            <a:ext cx="2133360" cy="364680"/>
          </a:xfrm>
          <a:prstGeom prst="rect">
            <a:avLst/>
          </a:prstGeom>
        </p:spPr>
        <p:txBody>
          <a:bodyPr anchor="ctr"/>
          <a:p>
            <a:pPr>
              <a:lnSpc>
                <a:spcPct val="100000"/>
              </a:lnSpc>
            </a:pPr>
            <a:r>
              <a:rPr b="1" lang="es-ES" sz="1100">
                <a:solidFill>
                  <a:srgbClr val="a6a6a6"/>
                </a:solidFill>
                <a:latin typeface="Corbel"/>
              </a:rPr>
              <a:t>15/03/15</a:t>
            </a:r>
            <a:endParaRPr/>
          </a:p>
        </p:txBody>
      </p:sp>
      <p:sp>
        <p:nvSpPr>
          <p:cNvPr id="83" name="PlaceHolder 2"/>
          <p:cNvSpPr>
            <a:spLocks noGrp="1"/>
          </p:cNvSpPr>
          <p:nvPr>
            <p:ph type="ftr"/>
          </p:nvPr>
        </p:nvSpPr>
        <p:spPr>
          <a:xfrm>
            <a:off x="5867280" y="6248520"/>
            <a:ext cx="2895120" cy="364680"/>
          </a:xfrm>
          <a:prstGeom prst="rect">
            <a:avLst/>
          </a:prstGeom>
        </p:spPr>
        <p:txBody>
          <a:bodyPr anchor="ctr"/>
          <a:p>
            <a:endParaRPr/>
          </a:p>
        </p:txBody>
      </p:sp>
      <p:sp>
        <p:nvSpPr>
          <p:cNvPr id="84" name="PlaceHolder 3"/>
          <p:cNvSpPr>
            <a:spLocks noGrp="1"/>
          </p:cNvSpPr>
          <p:nvPr>
            <p:ph type="sldNum"/>
          </p:nvPr>
        </p:nvSpPr>
        <p:spPr>
          <a:xfrm>
            <a:off x="4305240" y="6248520"/>
            <a:ext cx="533160" cy="364680"/>
          </a:xfrm>
          <a:prstGeom prst="rect">
            <a:avLst/>
          </a:prstGeom>
        </p:spPr>
        <p:txBody>
          <a:bodyPr anchor="ctr"/>
          <a:p>
            <a:pPr algn="ctr">
              <a:lnSpc>
                <a:spcPct val="100000"/>
              </a:lnSpc>
            </a:pPr>
            <a:fld id="{772D1444-06E4-4BDF-AFDB-00945098C3F6}" type="slidenum">
              <a:rPr b="1" lang="es-ES" sz="1100">
                <a:solidFill>
                  <a:srgbClr val="a6a6a6"/>
                </a:solidFill>
                <a:latin typeface="Corbel"/>
              </a:rPr>
              <a:t>&lt;number&gt;</a:t>
            </a:fld>
            <a:endParaRPr/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</p:spPr>
        <p:txBody>
          <a:bodyPr lIns="0" rIns="0" tIns="0" bIns="0" anchor="ctr"/>
          <a:p>
            <a:r>
              <a:rPr lang="en-US">
                <a:latin typeface="Corbel"/>
              </a:rPr>
              <a:t>Click to edit the title text format</a:t>
            </a:r>
            <a:endParaRPr/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</p:spPr>
        <p:txBody>
          <a:bodyPr lIns="0" rIns="0" tIns="0" bIns="0"/>
          <a:p>
            <a:pPr>
              <a:buSzPct val="45000"/>
              <a:buFont typeface="StarSymbol"/>
              <a:buChar char=""/>
            </a:pPr>
            <a:r>
              <a:rPr lang="en-US" sz="2200">
                <a:latin typeface="Corbel"/>
              </a:rPr>
              <a:t>Click to edit the outline text format</a:t>
            </a:r>
            <a:endParaRPr/>
          </a:p>
          <a:p>
            <a:pPr lvl="1">
              <a:buSzPct val="75000"/>
              <a:buFont typeface="StarSymbol"/>
              <a:buChar char=""/>
            </a:pPr>
            <a:r>
              <a:rPr lang="en-US">
                <a:latin typeface="Corbel"/>
              </a:rPr>
              <a:t>Second Outline Level</a:t>
            </a:r>
            <a:endParaRPr/>
          </a:p>
          <a:p>
            <a:pPr lvl="2">
              <a:buSzPct val="45000"/>
              <a:buFont typeface="StarSymbol"/>
              <a:buChar char=""/>
            </a:pPr>
            <a:r>
              <a:rPr lang="en-US">
                <a:latin typeface="Corbel"/>
              </a:rPr>
              <a:t>Third Outline Level</a:t>
            </a:r>
            <a:endParaRPr/>
          </a:p>
          <a:p>
            <a:pPr lvl="3">
              <a:buSzPct val="75000"/>
              <a:buFont typeface="StarSymbol"/>
              <a:buChar char=""/>
            </a:pPr>
            <a:r>
              <a:rPr lang="en-US">
                <a:latin typeface="Corbel"/>
              </a:rPr>
              <a:t>Fourth Outline Level</a:t>
            </a:r>
            <a:endParaRPr/>
          </a:p>
          <a:p>
            <a:pPr lvl="4">
              <a:buSzPct val="45000"/>
              <a:buFont typeface="StarSymbol"/>
              <a:buChar char=""/>
            </a:pPr>
            <a:r>
              <a:rPr lang="en-US" sz="2000">
                <a:latin typeface="Corbel"/>
              </a:rPr>
              <a:t>Fifth Outline Level</a:t>
            </a:r>
            <a:endParaRPr/>
          </a:p>
          <a:p>
            <a:pPr lvl="5">
              <a:buSzPct val="45000"/>
              <a:buFont typeface="StarSymbol"/>
              <a:buChar char=""/>
            </a:pPr>
            <a:r>
              <a:rPr lang="en-US" sz="2000">
                <a:latin typeface="Corbel"/>
              </a:rPr>
              <a:t>Sixth Outline Level</a:t>
            </a:r>
            <a:endParaRPr/>
          </a:p>
          <a:p>
            <a:pPr lvl="6">
              <a:buSzPct val="45000"/>
              <a:buFont typeface="StarSymbol"/>
              <a:buChar char=""/>
            </a:pPr>
            <a:r>
              <a:rPr lang="en-US" sz="2000">
                <a:latin typeface="Corbel"/>
              </a:rPr>
              <a:t>Seventh Outline Level</a:t>
            </a:r>
            <a:endParaRPr/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5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TextShape 1"/>
          <p:cNvSpPr txBox="1"/>
          <p:nvPr/>
        </p:nvSpPr>
        <p:spPr>
          <a:xfrm>
            <a:off x="1371600" y="3913200"/>
            <a:ext cx="5866920" cy="14695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r>
              <a:rPr lang="en-US" sz="4600">
                <a:solidFill>
                  <a:srgbClr val="174576"/>
                </a:solidFill>
                <a:latin typeface="Corbel"/>
              </a:rPr>
              <a:t>La violencia y la corrupción en México</a:t>
            </a:r>
            <a:endParaRPr/>
          </a:p>
        </p:txBody>
      </p:sp>
      <p:sp>
        <p:nvSpPr>
          <p:cNvPr id="122" name="TextShape 2"/>
          <p:cNvSpPr txBox="1"/>
          <p:nvPr/>
        </p:nvSpPr>
        <p:spPr>
          <a:xfrm>
            <a:off x="1371600" y="5396760"/>
            <a:ext cx="5866920" cy="573480"/>
          </a:xfrm>
          <a:prstGeom prst="rect">
            <a:avLst/>
          </a:prstGeom>
        </p:spPr>
        <p:txBody>
          <a:bodyPr/>
          <a:p>
            <a:pPr algn="ctr"/>
            <a:endParaRPr/>
          </a:p>
        </p:txBody>
      </p:sp>
    </p:spTree>
  </p:cSld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endParaRPr/>
          </a:p>
        </p:txBody>
      </p:sp>
      <p:sp>
        <p:nvSpPr>
          <p:cNvPr id="124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México es uno de los países más importantes de América Latina. Es uno de los países en desarrollo.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la tasa de criminalidad va en aumento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los métodos de detención o sentencias suelen ser contraria a la Constitución de 1917 .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Para mostrar la corrupción importancia entre la justicia , las fuerzas del orden y la constitución en México </a:t>
            </a:r>
            <a:endParaRPr/>
          </a:p>
        </p:txBody>
      </p:sp>
    </p:spTree>
  </p:cSld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lang="en-US" sz="3800">
                <a:solidFill>
                  <a:srgbClr val="174576"/>
                </a:solidFill>
                <a:latin typeface="Corbel"/>
              </a:rPr>
              <a:t>Plan </a:t>
            </a:r>
            <a:endParaRPr/>
          </a:p>
        </p:txBody>
      </p:sp>
      <p:sp>
        <p:nvSpPr>
          <p:cNvPr id="126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I) El asunto de Florence Cassez </a:t>
            </a:r>
            <a:endParaRPr/>
          </a:p>
          <a:p>
            <a:pPr>
              <a:lnSpc>
                <a:spcPct val="100000"/>
              </a:lnSpc>
            </a:pPr>
            <a:r>
              <a:rPr lang="en-US" sz="2200">
                <a:solidFill>
                  <a:srgbClr val="174576"/>
                </a:solidFill>
                <a:latin typeface="Corbel"/>
              </a:rPr>
              <a:t>II) 140 estudiantes “que faltan” (43 estudiantes desaparecidos en Guerrero)</a:t>
            </a:r>
            <a:endParaRPr/>
          </a:p>
        </p:txBody>
      </p:sp>
    </p:spTree>
  </p:cSld>
  <p:timing>
    <p:tnLst>
      <p:par>
        <p:cTn id="1" dur="indefinite" restart="never" nodeType="tmRoot">
          <p:childTnLst>
            <p:seq>
              <p:cTn id="2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lang="en-US" sz="3800">
                <a:solidFill>
                  <a:srgbClr val="174576"/>
                </a:solidFill>
                <a:latin typeface="Corbel"/>
              </a:rPr>
              <a:t>I) Florence Cassez</a:t>
            </a:r>
            <a:endParaRPr/>
          </a:p>
        </p:txBody>
      </p:sp>
      <p:sp>
        <p:nvSpPr>
          <p:cNvPr id="128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La evolución del caso que estalló allí casi 11 años, este es el caso de Florence Cassez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conoció a Israel VALLARTA un fondo criminal mexicana llena el bien, ya que se alega el líder de una banda organizada llamado "Zodiaco" 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. Un año después de conocer Florenc Cassez  se detiene en la casa de su compañero por la policía mexicana. Al mismo tiempo en la casa son 3 personas que se encuentran secuestrados en el sótano de la casa de Israel Vallarta.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  <p:timing>
    <p:tnLst>
      <p:par>
        <p:cTn id="3" dur="indefinite" restart="never" nodeType="tmRoot">
          <p:childTnLst>
            <p:seq>
              <p:cTn id="4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endParaRPr/>
          </a:p>
        </p:txBody>
      </p:sp>
      <p:sp>
        <p:nvSpPr>
          <p:cNvPr id="130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Esta detención es filmada por la televisión mexicana 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Florence no se sorprendió por completo de su detención </a:t>
            </a:r>
            <a:endParaRPr/>
          </a:p>
          <a:p>
            <a:pPr>
              <a:lnSpc>
                <a:spcPct val="100000"/>
              </a:lnSpc>
              <a:buSzPct val="90000"/>
              <a:buFont typeface="Arial"/>
              <a:buChar char="•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 </a:t>
            </a:r>
            <a:r>
              <a:rPr lang="en-US" sz="2200">
                <a:solidFill>
                  <a:srgbClr val="174576"/>
                </a:solidFill>
                <a:latin typeface="Corbel"/>
              </a:rPr>
              <a:t>25 de abril 2008 llega el momento del juicio,” Florence rotura” es condenada a 96 años de  cárcel por su participación en el tráfico de drogas, los secuestros por parte de bandas organizadas, posesión de armas, conspiración criminal y cómplice de asesinato </a:t>
            </a:r>
            <a:endParaRPr/>
          </a:p>
          <a:p>
            <a:pPr>
              <a:lnSpc>
                <a:spcPct val="100000"/>
              </a:lnSpc>
              <a:buSzPct val="90000"/>
              <a:buFont typeface="Arial"/>
              <a:buChar char="•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Marzo de 2009 que pena de Florence se reduce a 60 años de prisión</a:t>
            </a:r>
            <a:endParaRPr/>
          </a:p>
        </p:txBody>
      </p:sp>
    </p:spTree>
  </p:cSld>
  <p:timing>
    <p:tnLst>
      <p:par>
        <p:cTn id="5" dur="indefinite" restart="never" nodeType="tmRoot">
          <p:childTnLst>
            <p:seq>
              <p:cTn id="6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endParaRPr/>
          </a:p>
        </p:txBody>
      </p:sp>
      <p:sp>
        <p:nvSpPr>
          <p:cNvPr id="132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 </a:t>
            </a:r>
            <a:r>
              <a:rPr lang="en-US" sz="2200">
                <a:solidFill>
                  <a:srgbClr val="174576"/>
                </a:solidFill>
                <a:latin typeface="Corbel"/>
              </a:rPr>
              <a:t>ARTÍCULO 16 DE LA CONSTITUCIÓN MEXICANA dijo que debe tener una orden de arresto para la persona 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Pudimos ver que tiene en los otros fallos en el archivo: F.Casser no ha estado en contacto con el Consulado de Francia para llevar a cabo su defensa, sino también la realización de la caso. Podemos ver que el contacto entre los nacionales y los consulados están obligados en un caso judicial, es la Convención de Viena, que entró en vigor en 1963 y participa en el mantenimiento de la paz en el mundo y, especialmente, entre los estados. </a:t>
            </a:r>
            <a:endParaRPr/>
          </a:p>
        </p:txBody>
      </p:sp>
    </p:spTree>
  </p:cSld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endParaRPr/>
          </a:p>
        </p:txBody>
      </p:sp>
      <p:sp>
        <p:nvSpPr>
          <p:cNvPr id="134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El artículo 2 de la Convención establece que: "El consentimiento dado para el establecimiento de relaciones diplomáticas entre los dos estados, a menos que se indique lo contrario, el consentimiento para el establecimiento de relaciones consulares", en otro artículo, el artículo 5 " ayuda y asistencia a los nacionales "," salvaguardar los intereses de los ciudadanos. " México ratificó la Convención en 1965 y se llevó a cabo en 1967.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F. Casser fue liberada 23 de enero 2013 </a:t>
            </a:r>
            <a:endParaRPr/>
          </a:p>
        </p:txBody>
      </p:sp>
    </p:spTree>
  </p:cSld>
  <p:timing>
    <p:tnLst>
      <p:par>
        <p:cTn id="7" dur="indefinite" restart="never" nodeType="tmRoot">
          <p:childTnLst>
            <p:seq>
              <p:cTn id="8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endParaRPr/>
          </a:p>
        </p:txBody>
      </p:sp>
      <p:sp>
        <p:nvSpPr>
          <p:cNvPr id="136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“</a:t>
            </a:r>
            <a:r>
              <a:rPr lang="en-US" sz="2200">
                <a:solidFill>
                  <a:srgbClr val="174576"/>
                </a:solidFill>
                <a:latin typeface="Corbel"/>
              </a:rPr>
              <a:t>Florencia rotura” se cobra más de 36 millones de dólares a la justicia mexicana por daño moral. </a:t>
            </a:r>
            <a:endParaRPr/>
          </a:p>
        </p:txBody>
      </p:sp>
    </p:spTree>
  </p:cSld>
  <p:timing>
    <p:tnLst>
      <p:par>
        <p:cTn id="9" dur="indefinite" restart="never" nodeType="tmRoot">
          <p:childTnLst>
            <p:seq>
              <p:cTn id="10" nodeType="mainSeq"/>
              <p:prevCondLst>
                <p:cond delay="0" evt="onPrev">
                  <p:tgtEl>
                    <p:sldTgt/>
                  </p:tgtEl>
                </p:cond>
              </p:prevCondLst>
              <p:nextCondLst>
                <p:cond delay="0"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TextShape 1"/>
          <p:cNvSpPr txBox="1"/>
          <p:nvPr/>
        </p:nvSpPr>
        <p:spPr>
          <a:xfrm>
            <a:off x="1371600" y="3913200"/>
            <a:ext cx="5866920" cy="14695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r>
              <a:rPr lang="en-US" sz="4600">
                <a:solidFill>
                  <a:srgbClr val="174576"/>
                </a:solidFill>
                <a:latin typeface="Corbel"/>
              </a:rPr>
              <a:t>II) 140 estudiantes que faltan</a:t>
            </a:r>
            <a:r>
              <a:rPr lang="en-US" sz="4600">
                <a:solidFill>
                  <a:srgbClr val="174576"/>
                </a:solidFill>
                <a:latin typeface="Corbel"/>
              </a:rPr>
              <a:t>
</a:t>
            </a:r>
            <a:endParaRPr/>
          </a:p>
        </p:txBody>
      </p:sp>
      <p:sp>
        <p:nvSpPr>
          <p:cNvPr id="138" name="TextShape 2"/>
          <p:cNvSpPr txBox="1"/>
          <p:nvPr/>
        </p:nvSpPr>
        <p:spPr>
          <a:xfrm>
            <a:off x="1371600" y="5396760"/>
            <a:ext cx="5866920" cy="573480"/>
          </a:xfrm>
          <a:prstGeom prst="rect">
            <a:avLst/>
          </a:prstGeom>
        </p:spPr>
        <p:txBody>
          <a:bodyPr/>
          <a:p>
            <a:pPr algn="ctr"/>
            <a:endParaRPr/>
          </a:p>
        </p:txBody>
      </p:sp>
    </p:spTree>
  </p:cSld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endParaRPr/>
          </a:p>
        </p:txBody>
      </p:sp>
      <p:sp>
        <p:nvSpPr>
          <p:cNvPr id="140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26 de septiembre 2014 : 120 estudiantes desaparecido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27 de septiembre : Encontramos un estudiante realizado en los carteles de moda típicos 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28 de septiembre : Las autoridades detener a 22 policías municipales de Iguala por su participación en los ataques , que se llevaron a cabo en coordinación con el cártel Guerreros Unidos . 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10 de Octubre: La Oficina del Alto Comisionado para los Derechos Humanos de las Naciones Unidas </a:t>
            </a:r>
            <a:endParaRPr/>
          </a:p>
        </p:txBody>
      </p:sp>
    </p:spTree>
  </p:cSld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endParaRPr/>
          </a:p>
        </p:txBody>
      </p:sp>
      <p:sp>
        <p:nvSpPr>
          <p:cNvPr id="142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17 de octubre: El Ministro de Justicia de México Jesús Murillo Karam anuncia arrestationde Sidronio Casarrubia el presunto líder de la Guerreros Unidos. 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19 de octubre: Las autoridades federales anunciaron que iban a tomar el control de 13 ciudades de Guerrero oficialmente para aliviar las policías locales .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22 de octubre: En la Ciudad de México, el ministro de Jesús Murillo Karam Justicia confirma que el alcalde y su esposa Abarca pedir directamente el ataque contra los estudiantes, ya que temían que interrumpen un evento organizado por la esposa del alcalde.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endParaRPr/>
          </a:p>
        </p:txBody>
      </p:sp>
      <p:sp>
        <p:nvSpPr>
          <p:cNvPr id="144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4 de noviembre: El fugitivo alcalde José Luis Abarca y María de los Ángeles de Pineda se detienen. 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El Estado acepta la tesis de una masacre vinculados a narcotraficantes y políticos, se convierte a la página, pero no a la gente, es la gota que colmó el vaso.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La mayoría de ellos no creen en la versión oficial que se refiere a la muerte de todos los estudiantes y presionar al gobierno para continuar su investigación con el fin de tener al menos pruebas de las muertes por los cuerpos.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endParaRPr/>
          </a:p>
        </p:txBody>
      </p:sp>
      <p:sp>
        <p:nvSpPr>
          <p:cNvPr id="146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2200">
                <a:solidFill>
                  <a:srgbClr val="174576"/>
                </a:solidFill>
                <a:latin typeface="Corbel"/>
              </a:rPr>
              <a:t>Los manifestantes a menudo miembros de los partidos de extrema izquierda están atacando edificios públicos, símbolos de poder, como el palacio presidencial mexicana o edificio de Educación regional parcialmente quemado. Coches de policía locales y federales se queman con siempre el mismo lema "Queremos que viva." Rallies cada vez que miles de personas se llevan a cabo en todo México, los manifestantes dicen que no tienen miedo y están dispuestos a luchar por el país vuelva a ser un estado de derecho.</a:t>
            </a:r>
            <a:endParaRPr/>
          </a:p>
          <a:p>
            <a:pPr>
              <a:lnSpc>
                <a:spcPct val="100000"/>
              </a:lnSpc>
            </a:pPr>
            <a:endParaRPr/>
          </a:p>
        </p:txBody>
      </p:sp>
    </p:spTree>
  </p:cSld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TextShape 1"/>
          <p:cNvSpPr txBox="1"/>
          <p:nvPr/>
        </p:nvSpPr>
        <p:spPr>
          <a:xfrm>
            <a:off x="1371600" y="3913200"/>
            <a:ext cx="5866920" cy="1469520"/>
          </a:xfrm>
          <a:prstGeom prst="rect">
            <a:avLst/>
          </a:prstGeom>
        </p:spPr>
        <p:txBody>
          <a:bodyPr anchor="b"/>
          <a:p>
            <a:pPr algn="r">
              <a:lnSpc>
                <a:spcPct val="100000"/>
              </a:lnSpc>
            </a:pPr>
            <a:r>
              <a:rPr lang="en-US" sz="4600">
                <a:solidFill>
                  <a:srgbClr val="174576"/>
                </a:solidFill>
                <a:latin typeface="Corbel"/>
              </a:rPr>
              <a:t>Quizz</a:t>
            </a:r>
            <a:endParaRPr/>
          </a:p>
        </p:txBody>
      </p:sp>
      <p:sp>
        <p:nvSpPr>
          <p:cNvPr id="148" name="TextShape 2"/>
          <p:cNvSpPr txBox="1"/>
          <p:nvPr/>
        </p:nvSpPr>
        <p:spPr>
          <a:xfrm>
            <a:off x="1371600" y="5396760"/>
            <a:ext cx="5866920" cy="573480"/>
          </a:xfrm>
          <a:prstGeom prst="rect">
            <a:avLst/>
          </a:prstGeom>
        </p:spPr>
        <p:txBody>
          <a:bodyPr/>
          <a:p>
            <a:pPr algn="ctr"/>
            <a:endParaRPr/>
          </a:p>
        </p:txBody>
      </p:sp>
    </p:spTree>
  </p:cSld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lang="en-US" sz="3800">
                <a:solidFill>
                  <a:srgbClr val="174576"/>
                </a:solidFill>
                <a:latin typeface="Corbel"/>
              </a:rPr>
              <a:t>¿Cuál era el nombre catrel Israel Vallarta ( el compañero de Florence Casser )?</a:t>
            </a:r>
            <a:endParaRPr/>
          </a:p>
        </p:txBody>
      </p:sp>
      <p:sp>
        <p:nvSpPr>
          <p:cNvPr id="150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A) Zodiaco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B)Tijuna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C) Sinaloa</a:t>
            </a:r>
            <a:endParaRPr/>
          </a:p>
        </p:txBody>
      </p:sp>
    </p:spTree>
  </p:cSld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lang="en-US" sz="3800">
                <a:solidFill>
                  <a:srgbClr val="174576"/>
                </a:solidFill>
                <a:latin typeface="Corbel"/>
              </a:rPr>
              <a:t>En abril de 2008 , ¿cuántos años es condenado Florence Casser ?</a:t>
            </a:r>
            <a:endParaRPr/>
          </a:p>
        </p:txBody>
      </p:sp>
      <p:sp>
        <p:nvSpPr>
          <p:cNvPr id="152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A) 60 años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B)96 años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C) 36 años</a:t>
            </a:r>
            <a:endParaRPr/>
          </a:p>
        </p:txBody>
      </p:sp>
    </p:spTree>
  </p:cSld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TextShape 1"/>
          <p:cNvSpPr txBox="1"/>
          <p:nvPr/>
        </p:nvSpPr>
        <p:spPr>
          <a:xfrm>
            <a:off x="779400" y="295920"/>
            <a:ext cx="7583040" cy="114264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lang="en-US" sz="3800">
                <a:solidFill>
                  <a:srgbClr val="174576"/>
                </a:solidFill>
                <a:latin typeface="Corbel"/>
              </a:rPr>
              <a:t>¿Cuántos estudiantes están involucrados en el caso de secuestro ?</a:t>
            </a:r>
            <a:endParaRPr/>
          </a:p>
        </p:txBody>
      </p:sp>
      <p:sp>
        <p:nvSpPr>
          <p:cNvPr id="154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A)120 estudiantes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B)13 estudiantes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C) 40 estudiantes</a:t>
            </a:r>
            <a:endParaRPr/>
          </a:p>
        </p:txBody>
      </p:sp>
    </p:spTree>
  </p:cSld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TextShape 1"/>
          <p:cNvSpPr txBox="1"/>
          <p:nvPr/>
        </p:nvSpPr>
        <p:spPr>
          <a:xfrm>
            <a:off x="779400" y="259560"/>
            <a:ext cx="7583040" cy="1142640"/>
          </a:xfrm>
          <a:prstGeom prst="rect">
            <a:avLst/>
          </a:prstGeom>
        </p:spPr>
        <p:txBody>
          <a:bodyPr anchor="b"/>
          <a:p>
            <a:pPr>
              <a:lnSpc>
                <a:spcPct val="100000"/>
              </a:lnSpc>
            </a:pPr>
            <a:r>
              <a:rPr lang="en-US" sz="3800">
                <a:solidFill>
                  <a:srgbClr val="174576"/>
                </a:solidFill>
                <a:latin typeface="Corbel"/>
              </a:rPr>
              <a:t>¿Cuál es el lema para luchar contra la violencia de los carteles ?</a:t>
            </a:r>
            <a:endParaRPr/>
          </a:p>
        </p:txBody>
      </p:sp>
      <p:sp>
        <p:nvSpPr>
          <p:cNvPr id="156" name="TextShape 2"/>
          <p:cNvSpPr txBox="1"/>
          <p:nvPr/>
        </p:nvSpPr>
        <p:spPr>
          <a:xfrm>
            <a:off x="779400" y="1949760"/>
            <a:ext cx="7583040" cy="4006800"/>
          </a:xfrm>
          <a:prstGeom prst="rect">
            <a:avLst/>
          </a:prstGeom>
        </p:spPr>
        <p:txBody>
          <a:bodyPr/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A) « Nos deja vivir »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B)  « Vamos a la playa »</a:t>
            </a:r>
            <a:endParaRPr/>
          </a:p>
          <a:p>
            <a:pPr>
              <a:lnSpc>
                <a:spcPct val="100000"/>
              </a:lnSpc>
              <a:buSzPct val="90000"/>
              <a:buFont typeface="Wingdings 2" charset="2"/>
              <a:buChar char=""/>
            </a:pPr>
            <a:r>
              <a:rPr lang="en-US" sz="4000">
                <a:solidFill>
                  <a:srgbClr val="174576"/>
                </a:solidFill>
                <a:latin typeface="Corbel"/>
              </a:rPr>
              <a:t>C) « Queremos que viva »</a:t>
            </a:r>
            <a:endParaRPr/>
          </a:p>
        </p:txBody>
      </p:sp>
    </p:spTree>
  </p:cSld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