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4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5"/>
    <p:restoredTop sz="94655"/>
  </p:normalViewPr>
  <p:slideViewPr>
    <p:cSldViewPr snapToGrid="0" snapToObjects="1">
      <p:cViewPr varScale="1">
        <p:scale>
          <a:sx n="78" d="100"/>
          <a:sy n="78" d="100"/>
        </p:scale>
        <p:origin x="176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CDCA-F7F5-4642-A2D1-162910157DE4}" type="datetimeFigureOut">
              <a:rPr lang="fr-FR" smtClean="0"/>
              <a:t>02/12/2015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EC26-B182-A540-BE4A-13DE36CCF04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47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CDCA-F7F5-4642-A2D1-162910157DE4}" type="datetimeFigureOut">
              <a:rPr lang="fr-FR" smtClean="0"/>
              <a:t>02/12/2015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EC26-B182-A540-BE4A-13DE36CCF04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434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CDCA-F7F5-4642-A2D1-162910157DE4}" type="datetimeFigureOut">
              <a:rPr lang="fr-FR" smtClean="0"/>
              <a:t>02/12/2015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EC26-B182-A540-BE4A-13DE36CCF04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7906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CDCA-F7F5-4642-A2D1-162910157DE4}" type="datetimeFigureOut">
              <a:rPr lang="fr-FR" smtClean="0"/>
              <a:t>02/12/2015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EC26-B182-A540-BE4A-13DE36CCF04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6909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CDCA-F7F5-4642-A2D1-162910157DE4}" type="datetimeFigureOut">
              <a:rPr lang="fr-FR" smtClean="0"/>
              <a:t>02/12/2015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EC26-B182-A540-BE4A-13DE36CCF04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5274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CDCA-F7F5-4642-A2D1-162910157DE4}" type="datetimeFigureOut">
              <a:rPr lang="fr-FR" smtClean="0"/>
              <a:t>02/12/2015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EC26-B182-A540-BE4A-13DE36CCF04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5142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CDCA-F7F5-4642-A2D1-162910157DE4}" type="datetimeFigureOut">
              <a:rPr lang="fr-FR" smtClean="0"/>
              <a:t>02/12/2015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EC26-B182-A540-BE4A-13DE36CCF04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612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CDCA-F7F5-4642-A2D1-162910157DE4}" type="datetimeFigureOut">
              <a:rPr lang="fr-FR" smtClean="0"/>
              <a:t>02/12/2015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EC26-B182-A540-BE4A-13DE36CCF04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0076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CDCA-F7F5-4642-A2D1-162910157DE4}" type="datetimeFigureOut">
              <a:rPr lang="fr-FR" smtClean="0"/>
              <a:t>02/12/2015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EC26-B182-A540-BE4A-13DE36CCF04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43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CDCA-F7F5-4642-A2D1-162910157DE4}" type="datetimeFigureOut">
              <a:rPr lang="fr-FR" smtClean="0"/>
              <a:t>02/12/2015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EC26-B182-A540-BE4A-13DE36CCF04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7390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CDCA-F7F5-4642-A2D1-162910157DE4}" type="datetimeFigureOut">
              <a:rPr lang="fr-FR" smtClean="0"/>
              <a:t>02/12/2015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EC26-B182-A540-BE4A-13DE36CCF04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6655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CDCA-F7F5-4642-A2D1-162910157DE4}" type="datetimeFigureOut">
              <a:rPr lang="fr-FR" smtClean="0"/>
              <a:t>02/12/2015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EC26-B182-A540-BE4A-13DE36CCF048}" type="slidenum">
              <a:rPr lang="fr-FR" smtClean="0"/>
              <a:t>‹#›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30511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CDCA-F7F5-4642-A2D1-162910157DE4}" type="datetimeFigureOut">
              <a:rPr lang="fr-FR" smtClean="0"/>
              <a:t>02/12/2015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EC26-B182-A540-BE4A-13DE36CCF04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0467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CDCA-F7F5-4642-A2D1-162910157DE4}" type="datetimeFigureOut">
              <a:rPr lang="fr-FR" smtClean="0"/>
              <a:t>02/12/2015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EC26-B182-A540-BE4A-13DE36CCF04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8751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CDCA-F7F5-4642-A2D1-162910157DE4}" type="datetimeFigureOut">
              <a:rPr lang="fr-FR" smtClean="0"/>
              <a:t>02/12/2015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EC26-B182-A540-BE4A-13DE36CCF04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4407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CDCA-F7F5-4642-A2D1-162910157DE4}" type="datetimeFigureOut">
              <a:rPr lang="fr-FR" smtClean="0"/>
              <a:t>02/12/2015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EC26-B182-A540-BE4A-13DE36CCF04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00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CDCA-F7F5-4642-A2D1-162910157DE4}" type="datetimeFigureOut">
              <a:rPr lang="fr-FR" smtClean="0"/>
              <a:t>02/12/2015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EC26-B182-A540-BE4A-13DE36CCF04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87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2E6CDCA-F7F5-4642-A2D1-162910157DE4}" type="datetimeFigureOut">
              <a:rPr lang="fr-FR" smtClean="0"/>
              <a:t>02/12/2015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CEC26-B182-A540-BE4A-13DE36CCF04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03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  <p:sldLayoutId id="2147483849" r:id="rId15"/>
    <p:sldLayoutId id="2147483850" r:id="rId16"/>
    <p:sldLayoutId id="214748385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Relationship Id="rId3" Type="http://schemas.openxmlformats.org/officeDocument/2006/relationships/image" Target="../media/image1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7126" y="174172"/>
            <a:ext cx="8825658" cy="3329581"/>
          </a:xfrm>
        </p:spPr>
        <p:txBody>
          <a:bodyPr/>
          <a:lstStyle/>
          <a:p>
            <a:r>
              <a:rPr lang="fr-FR" smtClean="0"/>
              <a:t>Argentina </a:t>
            </a:r>
            <a:br>
              <a:rPr lang="fr-FR" smtClean="0"/>
            </a:b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4519" y="2415809"/>
            <a:ext cx="5892825" cy="384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9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Demografia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655" y="0"/>
            <a:ext cx="7171345" cy="313501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649186" y="4555671"/>
            <a:ext cx="283603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-5151 km con Chile</a:t>
            </a:r>
          </a:p>
          <a:p>
            <a:r>
              <a:rPr lang="fr-FR" dirty="0" smtClean="0"/>
              <a:t>-1880 km con Paraguay</a:t>
            </a:r>
          </a:p>
          <a:p>
            <a:r>
              <a:rPr lang="fr-FR" dirty="0" smtClean="0"/>
              <a:t>-1224 km con Brasil</a:t>
            </a:r>
          </a:p>
          <a:p>
            <a:r>
              <a:rPr lang="fr-FR" dirty="0" smtClean="0"/>
              <a:t>-832 km con Bolivia</a:t>
            </a:r>
          </a:p>
          <a:p>
            <a:r>
              <a:rPr lang="fr-FR" dirty="0" smtClean="0"/>
              <a:t>-579 km con Uruguay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46111" y="3909340"/>
            <a:ext cx="24785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Total : 2 766 890 Km2</a:t>
            </a:r>
          </a:p>
          <a:p>
            <a:r>
              <a:rPr lang="fr-FR" dirty="0" err="1" smtClean="0"/>
              <a:t>Aguas</a:t>
            </a:r>
            <a:r>
              <a:rPr lang="fr-FR" dirty="0" smtClean="0"/>
              <a:t> : 30 200 km2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8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Economia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0" y="2498272"/>
            <a:ext cx="12319398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-</a:t>
            </a:r>
            <a:r>
              <a:rPr lang="fr-FR" dirty="0" err="1" smtClean="0"/>
              <a:t>Moneda</a:t>
            </a:r>
            <a:r>
              <a:rPr lang="fr-FR" dirty="0" smtClean="0"/>
              <a:t> </a:t>
            </a:r>
            <a:r>
              <a:rPr lang="fr-FR" dirty="0" err="1"/>
              <a:t>nacional</a:t>
            </a:r>
            <a:r>
              <a:rPr lang="fr-FR" dirty="0"/>
              <a:t>: el peso </a:t>
            </a:r>
            <a:r>
              <a:rPr lang="fr-FR" dirty="0" err="1"/>
              <a:t>argentino</a:t>
            </a:r>
            <a:r>
              <a:rPr lang="fr-FR" dirty="0"/>
              <a:t> (ARS)</a:t>
            </a:r>
          </a:p>
          <a:p>
            <a:endParaRPr lang="fr-FR" dirty="0" smtClean="0"/>
          </a:p>
          <a:p>
            <a:r>
              <a:rPr lang="fr-FR" dirty="0" smtClean="0"/>
              <a:t>-PIB </a:t>
            </a:r>
            <a:r>
              <a:rPr lang="fr-FR" dirty="0" err="1"/>
              <a:t>por</a:t>
            </a:r>
            <a:r>
              <a:rPr lang="fr-FR" dirty="0"/>
              <a:t> habitante: 16 832 </a:t>
            </a:r>
            <a:r>
              <a:rPr lang="fr-FR" dirty="0" err="1"/>
              <a:t>dólares</a:t>
            </a:r>
            <a:r>
              <a:rPr lang="fr-FR" dirty="0"/>
              <a:t> (2011, </a:t>
            </a:r>
            <a:r>
              <a:rPr lang="fr-FR" dirty="0" err="1"/>
              <a:t>valor</a:t>
            </a:r>
            <a:r>
              <a:rPr lang="fr-FR" dirty="0"/>
              <a:t> PPA) 28</a:t>
            </a:r>
          </a:p>
          <a:p>
            <a:endParaRPr lang="fr-FR" dirty="0" smtClean="0"/>
          </a:p>
          <a:p>
            <a:r>
              <a:rPr lang="fr-FR" dirty="0" smtClean="0"/>
              <a:t>-</a:t>
            </a:r>
            <a:r>
              <a:rPr lang="fr-FR" dirty="0" err="1" smtClean="0"/>
              <a:t>Tasa</a:t>
            </a:r>
            <a:r>
              <a:rPr lang="fr-FR" dirty="0" smtClean="0"/>
              <a:t> </a:t>
            </a:r>
            <a:r>
              <a:rPr lang="fr-FR" dirty="0"/>
              <a:t>de </a:t>
            </a:r>
            <a:r>
              <a:rPr lang="fr-FR" dirty="0" err="1"/>
              <a:t>desempleo</a:t>
            </a:r>
            <a:r>
              <a:rPr lang="fr-FR" dirty="0"/>
              <a:t>: el 8,68 % 2010) 29</a:t>
            </a:r>
          </a:p>
          <a:p>
            <a:endParaRPr lang="fr-FR" dirty="0" smtClean="0"/>
          </a:p>
          <a:p>
            <a:r>
              <a:rPr lang="fr-FR" dirty="0" smtClean="0"/>
              <a:t>-</a:t>
            </a:r>
            <a:r>
              <a:rPr lang="fr-FR" dirty="0" err="1" smtClean="0"/>
              <a:t>Población</a:t>
            </a:r>
            <a:r>
              <a:rPr lang="fr-FR" dirty="0" smtClean="0"/>
              <a:t> </a:t>
            </a:r>
            <a:r>
              <a:rPr lang="fr-FR" dirty="0"/>
              <a:t>que vive </a:t>
            </a:r>
            <a:r>
              <a:rPr lang="fr-FR" dirty="0" err="1"/>
              <a:t>bajo</a:t>
            </a:r>
            <a:r>
              <a:rPr lang="fr-FR" dirty="0"/>
              <a:t> el </a:t>
            </a:r>
            <a:r>
              <a:rPr lang="fr-FR" dirty="0" err="1"/>
              <a:t>umbral</a:t>
            </a:r>
            <a:r>
              <a:rPr lang="fr-FR" dirty="0"/>
              <a:t> de </a:t>
            </a:r>
            <a:r>
              <a:rPr lang="fr-FR" dirty="0" err="1"/>
              <a:t>pobreza</a:t>
            </a:r>
            <a:r>
              <a:rPr lang="fr-FR" dirty="0"/>
              <a:t>: el 23,3 % 2010) 30</a:t>
            </a:r>
          </a:p>
          <a:p>
            <a:endParaRPr lang="fr-FR" dirty="0" smtClean="0"/>
          </a:p>
          <a:p>
            <a:r>
              <a:rPr lang="fr-FR" dirty="0" smtClean="0"/>
              <a:t>-</a:t>
            </a:r>
            <a:r>
              <a:rPr lang="fr-FR" dirty="0" err="1" smtClean="0"/>
              <a:t>Tasa</a:t>
            </a:r>
            <a:r>
              <a:rPr lang="fr-FR" dirty="0" smtClean="0"/>
              <a:t> </a:t>
            </a:r>
            <a:r>
              <a:rPr lang="fr-FR" dirty="0"/>
              <a:t>de </a:t>
            </a:r>
            <a:r>
              <a:rPr lang="fr-FR" dirty="0" err="1"/>
              <a:t>inflación</a:t>
            </a:r>
            <a:r>
              <a:rPr lang="fr-FR" dirty="0"/>
              <a:t>: el 22,9 % 2010) 30</a:t>
            </a:r>
          </a:p>
          <a:p>
            <a:endParaRPr lang="fr-FR" dirty="0" smtClean="0"/>
          </a:p>
          <a:p>
            <a:r>
              <a:rPr lang="fr-FR" dirty="0" smtClean="0"/>
              <a:t>-Principales </a:t>
            </a:r>
            <a:r>
              <a:rPr lang="fr-FR" dirty="0"/>
              <a:t>clientes: Brasil (17,3 %), Chile (9,4 %), los </a:t>
            </a:r>
            <a:r>
              <a:rPr lang="fr-FR" dirty="0" err="1"/>
              <a:t>Estados</a:t>
            </a:r>
            <a:r>
              <a:rPr lang="fr-FR" dirty="0"/>
              <a:t> </a:t>
            </a:r>
            <a:r>
              <a:rPr lang="fr-FR" dirty="0" err="1"/>
              <a:t>Unidos</a:t>
            </a:r>
            <a:r>
              <a:rPr lang="fr-FR" dirty="0"/>
              <a:t> (8,7 %), Se Burla (de 7,5 %), España (4,1 %)</a:t>
            </a:r>
          </a:p>
          <a:p>
            <a:endParaRPr lang="fr-FR" dirty="0" smtClean="0"/>
          </a:p>
          <a:p>
            <a:r>
              <a:rPr lang="fr-FR" dirty="0" smtClean="0"/>
              <a:t>-Principales </a:t>
            </a:r>
            <a:r>
              <a:rPr lang="fr-FR" dirty="0" err="1"/>
              <a:t>proveedores</a:t>
            </a:r>
            <a:r>
              <a:rPr lang="fr-FR" dirty="0"/>
              <a:t>: Brasil (34,1 %), los </a:t>
            </a:r>
            <a:r>
              <a:rPr lang="fr-FR" dirty="0" err="1"/>
              <a:t>Estados</a:t>
            </a:r>
            <a:r>
              <a:rPr lang="fr-FR" dirty="0"/>
              <a:t> </a:t>
            </a:r>
            <a:r>
              <a:rPr lang="fr-FR" dirty="0" err="1"/>
              <a:t>Unidos</a:t>
            </a:r>
            <a:r>
              <a:rPr lang="fr-FR" dirty="0"/>
              <a:t> (12,6 %), Se Burla (de 9,1 %), </a:t>
            </a:r>
            <a:r>
              <a:rPr lang="fr-FR" dirty="0" err="1"/>
              <a:t>Alemania</a:t>
            </a:r>
            <a:r>
              <a:rPr lang="fr-FR" dirty="0"/>
              <a:t> (4,5 %)</a:t>
            </a:r>
          </a:p>
          <a:p>
            <a:r>
              <a:rPr lang="fr-FR" dirty="0"/>
              <a:t>Gini: 0,488 (2006) to (2010) 31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2434" y="205291"/>
            <a:ext cx="2336800" cy="347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88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Politica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172" y="1836974"/>
            <a:ext cx="4434114" cy="308245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286" y="594179"/>
            <a:ext cx="4330699" cy="278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4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22</TotalTime>
  <Words>166</Words>
  <Application>Microsoft Macintosh PowerPoint</Application>
  <PresentationFormat>Grand écran</PresentationFormat>
  <Paragraphs>25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Century Gothic</vt:lpstr>
      <vt:lpstr>Wingdings 3</vt:lpstr>
      <vt:lpstr>Arial</vt:lpstr>
      <vt:lpstr>Ion</vt:lpstr>
      <vt:lpstr>Argentina  </vt:lpstr>
      <vt:lpstr>Demografia </vt:lpstr>
      <vt:lpstr>Economia</vt:lpstr>
      <vt:lpstr>Politica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Argentina  </dc:title>
  <dc:creator>Mr.Axel nioche</dc:creator>
  <cp:lastModifiedBy>Mr.Axel nioche</cp:lastModifiedBy>
  <cp:revision>3</cp:revision>
  <dcterms:created xsi:type="dcterms:W3CDTF">2015-12-02T14:08:08Z</dcterms:created>
  <dcterms:modified xsi:type="dcterms:W3CDTF">2015-12-02T14:30:36Z</dcterms:modified>
</cp:coreProperties>
</file>