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media/image15.jpeg" ContentType="image/jpeg"/>
  <Override PartName="/ppt/media/image13.png" ContentType="image/png"/>
  <Override PartName="/ppt/media/image10.png" ContentType="image/png"/>
  <Override PartName="/ppt/media/image8.jpeg" ContentType="image/jpeg"/>
  <Override PartName="/ppt/media/image9.png" ContentType="image/png"/>
  <Override PartName="/ppt/media/image7.jpeg" ContentType="image/jpeg"/>
  <Override PartName="/ppt/media/image6.jpeg" ContentType="image/jpeg"/>
  <Override PartName="/ppt/media/image5.jpeg" ContentType="image/jpeg"/>
  <Override PartName="/ppt/media/image14.png" ContentType="image/png"/>
  <Override PartName="/ppt/media/image4.jpeg" ContentType="image/jpeg"/>
  <Override PartName="/ppt/media/image11.png" ContentType="image/png"/>
  <Override PartName="/ppt/media/image3.jpeg" ContentType="image/jpeg"/>
  <Override PartName="/ppt/media/image2.png" ContentType="image/png"/>
  <Override PartName="/ppt/media/image12.gif" ContentType="image/gif"/>
  <Override PartName="/ppt/media/image1.png" ContentType="image/png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29/10/14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23CEDFE-84E1-4AE3-8C1C-ACAE928CC68D}" type="slidenum">
              <a:rPr lang="es-ES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fr-FR">
                <a:latin typeface="Calibri"/>
              </a:rPr>
              <a:t>Click to edit the title text format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4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gif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8640"/>
            <a:ext cx="9360720" cy="7020360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1288800" y="2967480"/>
            <a:ext cx="6566040" cy="914760"/>
          </a:xfrm>
          <a:prstGeom prst="rect">
            <a:avLst/>
          </a:prstGeom>
          <a:noFill/>
          <a:ln>
            <a:noFill/>
          </a:ln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es-ES" sz="5400">
                <a:solidFill>
                  <a:srgbClr val="e0322d"/>
                </a:solidFill>
                <a:latin typeface="Calibri"/>
              </a:rPr>
              <a:t>LA CASA Y LA FAMILIA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-16560" y="109440"/>
            <a:ext cx="9160200" cy="6748200"/>
          </a:xfrm>
          <a:prstGeom prst="rect">
            <a:avLst/>
          </a:prstGeom>
          <a:ln>
            <a:noFill/>
          </a:ln>
        </p:spPr>
      </p:pic>
      <p:sp>
        <p:nvSpPr>
          <p:cNvPr id="42" name="CustomShape 1"/>
          <p:cNvSpPr/>
          <p:nvPr/>
        </p:nvSpPr>
        <p:spPr>
          <a:xfrm>
            <a:off x="2906640" y="2967480"/>
            <a:ext cx="3329640" cy="914760"/>
          </a:xfrm>
          <a:prstGeom prst="rect">
            <a:avLst/>
          </a:prstGeom>
          <a:noFill/>
          <a:ln>
            <a:noFill/>
          </a:ln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es-ES" sz="5400">
                <a:solidFill>
                  <a:srgbClr val="e0322d"/>
                </a:solidFill>
                <a:latin typeface="Calibri"/>
              </a:rPr>
              <a:t>LA COCINA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705960" cy="6857640"/>
          </a:xfrm>
          <a:prstGeom prst="rect">
            <a:avLst/>
          </a:prstGeom>
          <a:ln>
            <a:noFill/>
          </a:ln>
        </p:spPr>
      </p:pic>
      <p:sp>
        <p:nvSpPr>
          <p:cNvPr id="44" name="CustomShape 1"/>
          <p:cNvSpPr/>
          <p:nvPr/>
        </p:nvSpPr>
        <p:spPr>
          <a:xfrm>
            <a:off x="-416520" y="2967480"/>
            <a:ext cx="9978840" cy="914760"/>
          </a:xfrm>
          <a:prstGeom prst="rect">
            <a:avLst/>
          </a:prstGeom>
          <a:noFill/>
          <a:ln>
            <a:noFill/>
          </a:ln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es-ES" sz="5400">
                <a:solidFill>
                  <a:srgbClr val="e0322d"/>
                </a:solidFill>
                <a:latin typeface="Calibri"/>
              </a:rPr>
              <a:t>EL LIVING (la sala ) y el COMEDOR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-10080" y="20520"/>
            <a:ext cx="9153720" cy="7528680"/>
          </a:xfrm>
          <a:prstGeom prst="rect">
            <a:avLst/>
          </a:prstGeom>
          <a:ln>
            <a:noFill/>
          </a:ln>
        </p:spPr>
      </p:pic>
      <p:sp>
        <p:nvSpPr>
          <p:cNvPr id="46" name="CustomShape 1"/>
          <p:cNvSpPr/>
          <p:nvPr/>
        </p:nvSpPr>
        <p:spPr>
          <a:xfrm>
            <a:off x="2109960" y="2967480"/>
            <a:ext cx="4923720" cy="914760"/>
          </a:xfrm>
          <a:prstGeom prst="rect">
            <a:avLst/>
          </a:prstGeom>
          <a:noFill/>
          <a:ln>
            <a:noFill/>
          </a:ln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es-ES" sz="5400">
                <a:solidFill>
                  <a:srgbClr val="e0322d"/>
                </a:solidFill>
                <a:latin typeface="Calibri"/>
              </a:rPr>
              <a:t>EL DORMITORIO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23040"/>
            <a:ext cx="9143640" cy="6834600"/>
          </a:xfrm>
          <a:prstGeom prst="rect">
            <a:avLst/>
          </a:prstGeom>
          <a:ln>
            <a:noFill/>
          </a:ln>
        </p:spPr>
      </p:pic>
      <p:sp>
        <p:nvSpPr>
          <p:cNvPr id="48" name="CustomShape 1"/>
          <p:cNvSpPr/>
          <p:nvPr/>
        </p:nvSpPr>
        <p:spPr>
          <a:xfrm>
            <a:off x="3216600" y="2967480"/>
            <a:ext cx="2710080" cy="914760"/>
          </a:xfrm>
          <a:prstGeom prst="rect">
            <a:avLst/>
          </a:prstGeom>
          <a:noFill/>
          <a:ln>
            <a:noFill/>
          </a:ln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es-ES" sz="5400">
                <a:solidFill>
                  <a:srgbClr val="e0322d"/>
                </a:solidFill>
                <a:latin typeface="Calibri"/>
              </a:rPr>
              <a:t>EL BAÑO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8280"/>
            <a:ext cx="9143640" cy="686592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2838960" y="2967480"/>
            <a:ext cx="3465720" cy="914760"/>
          </a:xfrm>
          <a:prstGeom prst="rect">
            <a:avLst/>
          </a:prstGeom>
          <a:noFill/>
          <a:ln>
            <a:noFill/>
          </a:ln>
        </p:spPr>
        <p:txBody>
          <a:bodyPr wrap="none"/>
          <a:p>
            <a:pPr algn="ctr">
              <a:lnSpc>
                <a:spcPct val="100000"/>
              </a:lnSpc>
            </a:pPr>
            <a:r>
              <a:rPr b="1" lang="es-ES" sz="5400">
                <a:solidFill>
                  <a:srgbClr val="e0322d"/>
                </a:solidFill>
                <a:latin typeface="Calibri"/>
              </a:rPr>
              <a:t>LA FAMILIA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CustomShape 2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CustomShape 3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>
            <a:noFill/>
          </a:ln>
        </p:spPr>
      </p:sp>
      <p:pic>
        <p:nvPicPr>
          <p:cNvPr id="54" name="Picture 8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636000" y="1497960"/>
            <a:ext cx="1537200" cy="2290680"/>
          </a:xfrm>
          <a:prstGeom prst="rect">
            <a:avLst/>
          </a:prstGeom>
          <a:ln>
            <a:noFill/>
          </a:ln>
        </p:spPr>
      </p:pic>
      <p:pic>
        <p:nvPicPr>
          <p:cNvPr id="55" name="Picture 10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547640" y="1700640"/>
            <a:ext cx="1352160" cy="2199600"/>
          </a:xfrm>
          <a:prstGeom prst="rect">
            <a:avLst/>
          </a:prstGeom>
          <a:ln>
            <a:noFill/>
          </a:ln>
        </p:spPr>
      </p:pic>
      <p:pic>
        <p:nvPicPr>
          <p:cNvPr id="56" name="Picture 12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5580000" y="1453320"/>
            <a:ext cx="1427400" cy="2335320"/>
          </a:xfrm>
          <a:prstGeom prst="rect">
            <a:avLst/>
          </a:prstGeom>
          <a:ln>
            <a:noFill/>
          </a:ln>
        </p:spPr>
      </p:pic>
      <p:pic>
        <p:nvPicPr>
          <p:cNvPr id="57" name="Picture 14" descr=""/>
          <p:cNvPicPr/>
          <p:nvPr/>
        </p:nvPicPr>
        <p:blipFill>
          <a:blip r:embed="rId4"/>
          <a:stretch>
            <a:fillRect/>
          </a:stretch>
        </p:blipFill>
        <p:spPr>
          <a:xfrm>
            <a:off x="3996000" y="4478040"/>
            <a:ext cx="1411920" cy="1319760"/>
          </a:xfrm>
          <a:prstGeom prst="rect">
            <a:avLst/>
          </a:prstGeom>
          <a:ln>
            <a:noFill/>
          </a:ln>
        </p:spPr>
      </p:pic>
      <p:pic>
        <p:nvPicPr>
          <p:cNvPr id="58" name="Picture 16" descr=""/>
          <p:cNvPicPr/>
          <p:nvPr/>
        </p:nvPicPr>
        <p:blipFill>
          <a:blip r:embed="rId5"/>
          <a:stretch>
            <a:fillRect/>
          </a:stretch>
        </p:blipFill>
        <p:spPr>
          <a:xfrm>
            <a:off x="7164360" y="1379520"/>
            <a:ext cx="1872000" cy="2409120"/>
          </a:xfrm>
          <a:prstGeom prst="rect">
            <a:avLst/>
          </a:prstGeom>
          <a:ln>
            <a:noFill/>
          </a:ln>
        </p:spPr>
      </p:pic>
      <p:pic>
        <p:nvPicPr>
          <p:cNvPr id="59" name="Picture 18" descr=""/>
          <p:cNvPicPr/>
          <p:nvPr/>
        </p:nvPicPr>
        <p:blipFill>
          <a:blip r:embed="rId6"/>
          <a:stretch>
            <a:fillRect/>
          </a:stretch>
        </p:blipFill>
        <p:spPr>
          <a:xfrm>
            <a:off x="5871240" y="4539600"/>
            <a:ext cx="1211040" cy="1285560"/>
          </a:xfrm>
          <a:prstGeom prst="rect">
            <a:avLst/>
          </a:prstGeom>
          <a:ln>
            <a:noFill/>
          </a:ln>
        </p:spPr>
      </p:pic>
      <p:sp>
        <p:nvSpPr>
          <p:cNvPr id="60" name="CustomShape 4"/>
          <p:cNvSpPr/>
          <p:nvPr/>
        </p:nvSpPr>
        <p:spPr>
          <a:xfrm flipV="1">
            <a:off x="2900160" y="2643120"/>
            <a:ext cx="735480" cy="15696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61" name="CustomShape 5"/>
          <p:cNvSpPr/>
          <p:nvPr/>
        </p:nvSpPr>
        <p:spPr>
          <a:xfrm flipV="1">
            <a:off x="5173560" y="2620440"/>
            <a:ext cx="406080" cy="2196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62" name="CustomShape 6"/>
          <p:cNvSpPr/>
          <p:nvPr/>
        </p:nvSpPr>
        <p:spPr>
          <a:xfrm flipV="1">
            <a:off x="7007760" y="2419920"/>
            <a:ext cx="660240" cy="19980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63" name="CustomShape 7"/>
          <p:cNvSpPr/>
          <p:nvPr/>
        </p:nvSpPr>
        <p:spPr>
          <a:xfrm>
            <a:off x="2483640" y="3900600"/>
            <a:ext cx="1511640" cy="123696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64" name="CustomShape 8"/>
          <p:cNvSpPr/>
          <p:nvPr/>
        </p:nvSpPr>
        <p:spPr>
          <a:xfrm>
            <a:off x="4404600" y="3789000"/>
            <a:ext cx="2071800" cy="75024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65" name="CustomShape 9"/>
          <p:cNvSpPr/>
          <p:nvPr/>
        </p:nvSpPr>
        <p:spPr>
          <a:xfrm>
            <a:off x="1217880" y="210960"/>
            <a:ext cx="6450120" cy="1004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s-ES" sz="6000">
                <a:solidFill>
                  <a:srgbClr val="e0322d"/>
                </a:solidFill>
                <a:latin typeface="Calibri"/>
              </a:rPr>
              <a:t>Los lazos familiares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-527040" y="109080"/>
            <a:ext cx="10704960" cy="756756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