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3" r:id="rId6"/>
    <p:sldId id="262" r:id="rId7"/>
    <p:sldId id="264" r:id="rId8"/>
  </p:sldIdLst>
  <p:sldSz cx="9144000" cy="6858000" type="screen4x3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15" autoAdjust="0"/>
  </p:normalViewPr>
  <p:slideViewPr>
    <p:cSldViewPr>
      <p:cViewPr>
        <p:scale>
          <a:sx n="48" d="100"/>
          <a:sy n="48" d="100"/>
        </p:scale>
        <p:origin x="-114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F05B2-6801-44BE-AB2D-03C66A1FD1B6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UY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C8DD1-79C8-40A7-94E4-6424733FCB44}" type="slidenum">
              <a:rPr lang="es-UY" smtClean="0"/>
              <a:t>‹N°›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UY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UY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671A00-661D-4DE2-9FB2-9BE81A472923}" type="datetimeFigureOut">
              <a:rPr lang="es-UY" smtClean="0"/>
              <a:t>09/10/2014</a:t>
            </a:fld>
            <a:endParaRPr lang="es-UY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UY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361D001-2A0A-4D61-A11F-E19598FD8DD3}" type="slidenum">
              <a:rPr lang="es-UY" smtClean="0"/>
              <a:t>‹N°›</a:t>
            </a:fld>
            <a:endParaRPr lang="es-UY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</a:rPr>
              <a:t>Leyes recientemente promulgadas por la República Oriental del Uruguay</a:t>
            </a:r>
            <a:endParaRPr lang="es-UY" b="1" dirty="0">
              <a:latin typeface="Arial Narrow" pitchFamily="34" charset="0"/>
            </a:endParaRPr>
          </a:p>
        </p:txBody>
      </p:sp>
      <p:pic>
        <p:nvPicPr>
          <p:cNvPr id="3" name="Picture 4" descr="http://upload.wikimedia.org/wikipedia/commons/f/fc/Palacio_legislativo_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4"/>
            <a:ext cx="7560840" cy="3413720"/>
          </a:xfrm>
          <a:prstGeom prst="rect">
            <a:avLst/>
          </a:prstGeom>
          <a:noFill/>
        </p:spPr>
      </p:pic>
      <p:pic>
        <p:nvPicPr>
          <p:cNvPr id="4" name="Picture 2" descr="http://upload.wikimedia.org/wikipedia/commons/thumb/f/fe/Flag_of_Uruguay.svg/1280px-Flag_of_Uruguay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2052736" cy="1367956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499992" y="602128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dirty="0" smtClean="0"/>
              <a:t>Palacio legislativo, Montevideo, Uruguay</a:t>
            </a:r>
            <a:endParaRPr lang="es-UY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UY" sz="2400" b="1" dirty="0" smtClean="0"/>
              <a:t>Ley Nº 18.987 </a:t>
            </a:r>
            <a:br>
              <a:rPr lang="es-UY" sz="2400" b="1" dirty="0" smtClean="0"/>
            </a:br>
            <a:r>
              <a:rPr lang="es-UY" sz="2400" b="1" dirty="0" smtClean="0"/>
              <a:t>INTERRUPCIÓN </a:t>
            </a:r>
            <a:r>
              <a:rPr lang="es-UY" sz="2400" b="1" dirty="0" smtClean="0"/>
              <a:t>VOLUNTARIA DEL EMBARAZO</a:t>
            </a:r>
            <a:endParaRPr lang="es-UY" sz="2400" b="1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pPr algn="r"/>
            <a:endParaRPr lang="pt-BR" i="1" dirty="0" smtClean="0"/>
          </a:p>
          <a:p>
            <a:pPr algn="r"/>
            <a:endParaRPr lang="pt-BR" sz="1700" i="1" dirty="0" smtClean="0"/>
          </a:p>
          <a:p>
            <a:pPr algn="r"/>
            <a:r>
              <a:rPr lang="pt-BR" sz="4900" i="1" dirty="0" smtClean="0"/>
              <a:t>Publicada </a:t>
            </a:r>
            <a:r>
              <a:rPr lang="pt-BR" sz="4900" i="1" dirty="0" smtClean="0"/>
              <a:t>D.O. 30 oct/012 - Nº 28585</a:t>
            </a:r>
          </a:p>
          <a:p>
            <a:endParaRPr lang="es-UY" dirty="0"/>
          </a:p>
        </p:txBody>
      </p:sp>
      <p:pic>
        <p:nvPicPr>
          <p:cNvPr id="76802" name="Picture 2" descr="http://www.lr21.com.uy/wp-content/uploads/2013/06/aborto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4040" b="404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US" dirty="0" smtClean="0"/>
              <a:t>Diferentes campañas por el referéndum sobre la ley del aborto</a:t>
            </a:r>
            <a:endParaRPr lang="es-UY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 smtClean="0"/>
              <a:t>A favor</a:t>
            </a:r>
            <a:endParaRPr lang="es-UY" dirty="0"/>
          </a:p>
        </p:txBody>
      </p:sp>
      <p:pic>
        <p:nvPicPr>
          <p:cNvPr id="7" name="Espace réservé du contenu 6" descr="yo-no-voto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18252"/>
            <a:ext cx="3239345" cy="4535084"/>
          </a:xfrm>
        </p:spPr>
      </p:pic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US" dirty="0" smtClean="0"/>
              <a:t>En contra</a:t>
            </a:r>
            <a:endParaRPr lang="es-UY" dirty="0"/>
          </a:p>
        </p:txBody>
      </p:sp>
      <p:pic>
        <p:nvPicPr>
          <p:cNvPr id="8" name="Espace réservé du contenu 7" descr="cartel_23dejunio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99992" y="2276872"/>
            <a:ext cx="4386418" cy="1460711"/>
          </a:xfrm>
        </p:spPr>
      </p:pic>
      <p:pic>
        <p:nvPicPr>
          <p:cNvPr id="78852" name="Picture 4" descr="http://4.bp.blogspot.com/-m-G8DntdL34/Ua-Qevz-uEI/AAAAAAAAA0Y/-eaTEoIQmFc/s1600/23+junio+Urugua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861048"/>
            <a:ext cx="3312368" cy="2708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UY" dirty="0" smtClean="0"/>
              <a:t/>
            </a:r>
            <a:br>
              <a:rPr lang="es-UY" dirty="0" smtClean="0"/>
            </a:br>
            <a:r>
              <a:rPr lang="es-UY" sz="2700" b="1" dirty="0" smtClean="0"/>
              <a:t>Ley Nº 19.075</a:t>
            </a:r>
            <a:br>
              <a:rPr lang="es-UY" sz="2700" b="1" dirty="0" smtClean="0"/>
            </a:br>
            <a:r>
              <a:rPr lang="es-UY" sz="2700" b="1" dirty="0" smtClean="0"/>
              <a:t>MATRIMONIO </a:t>
            </a:r>
            <a:r>
              <a:rPr lang="es-UY" sz="2700" b="1" dirty="0" smtClean="0"/>
              <a:t>IGUALITARIO</a:t>
            </a:r>
            <a:r>
              <a:rPr lang="es-UY" dirty="0" smtClean="0"/>
              <a:t/>
            </a:r>
            <a:br>
              <a:rPr lang="es-UY" dirty="0" smtClean="0"/>
            </a:br>
            <a:endParaRPr lang="es-UY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idx="1"/>
          </p:nvPr>
        </p:nvSpPr>
        <p:spPr/>
      </p:sp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4788024" y="1219200"/>
            <a:ext cx="3898776" cy="533400"/>
          </a:xfrm>
        </p:spPr>
        <p:txBody>
          <a:bodyPr>
            <a:normAutofit fontScale="85000" lnSpcReduction="20000"/>
          </a:bodyPr>
          <a:lstStyle/>
          <a:p>
            <a:pPr algn="r"/>
            <a:endParaRPr lang="pt-BR" sz="1800" i="1" dirty="0" smtClean="0"/>
          </a:p>
          <a:p>
            <a:pPr algn="r"/>
            <a:r>
              <a:rPr lang="pt-BR" sz="1600" i="1" dirty="0" smtClean="0"/>
              <a:t>Publicada </a:t>
            </a:r>
            <a:r>
              <a:rPr lang="pt-BR" sz="1600" i="1" dirty="0" smtClean="0"/>
              <a:t>D.O. 9 may/013 - Nº 28710</a:t>
            </a:r>
          </a:p>
          <a:p>
            <a:pPr algn="r"/>
            <a:endParaRPr lang="es-UY" sz="1800" dirty="0"/>
          </a:p>
        </p:txBody>
      </p:sp>
      <p:pic>
        <p:nvPicPr>
          <p:cNvPr id="79876" name="Picture 4" descr="http://www.focoblanco.com.uy/wp-content/uploads/2012/11/matrimonio-igualitar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039879" cy="4392488"/>
          </a:xfrm>
          <a:prstGeom prst="rect">
            <a:avLst/>
          </a:prstGeom>
          <a:noFill/>
        </p:spPr>
      </p:pic>
      <p:pic>
        <p:nvPicPr>
          <p:cNvPr id="79880" name="Picture 8" descr="http://www.uypress.net/imgnoticias/201212/W260/276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72816"/>
            <a:ext cx="4248472" cy="508518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 smtClean="0"/>
              <a:t>El primer matrimonio homosexual </a:t>
            </a:r>
            <a:endParaRPr lang="es-UY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2"/>
          </p:nvPr>
        </p:nvSpPr>
        <p:spPr/>
        <p:txBody>
          <a:bodyPr>
            <a:normAutofit fontScale="62500" lnSpcReduction="20000"/>
          </a:bodyPr>
          <a:lstStyle/>
          <a:p>
            <a:pPr fontAlgn="t"/>
            <a:r>
              <a:rPr lang="es-UY" dirty="0" smtClean="0"/>
              <a:t>“ El 5 de agosto del 2013 a </a:t>
            </a:r>
            <a:r>
              <a:rPr lang="es-UY" dirty="0" smtClean="0"/>
              <a:t>las 7:55 de la mañana se produjo el primer casamiento entre homosexuales en Uruguay. Fue en una ceremonia íntima ya que se trató de una boda in extremis, dijo a El País el director del Registro Civil, Adolfo </a:t>
            </a:r>
            <a:r>
              <a:rPr lang="es-UY" dirty="0" err="1" smtClean="0"/>
              <a:t>Orellano</a:t>
            </a:r>
            <a:r>
              <a:rPr lang="es-UY" dirty="0" smtClean="0"/>
              <a:t>.[…]</a:t>
            </a:r>
            <a:endParaRPr lang="es-UY" dirty="0" smtClean="0"/>
          </a:p>
          <a:p>
            <a:pPr fontAlgn="t"/>
            <a:r>
              <a:rPr lang="es-UY" dirty="0" smtClean="0"/>
              <a:t>La oficial actuante de la oficina 1 del Registro Civil, Luisa </a:t>
            </a:r>
            <a:r>
              <a:rPr lang="es-UY" dirty="0" err="1" smtClean="0"/>
              <a:t>Salaberry</a:t>
            </a:r>
            <a:r>
              <a:rPr lang="es-UY" dirty="0" smtClean="0"/>
              <a:t> fue quien celebró el primer matrimonio entre dos hombres, uno de ellos enfermo de cáncer y en situación terminal. […]</a:t>
            </a:r>
          </a:p>
          <a:p>
            <a:pPr fontAlgn="t"/>
            <a:r>
              <a:rPr lang="es-UY" dirty="0" smtClean="0"/>
              <a:t>La </a:t>
            </a:r>
            <a:r>
              <a:rPr lang="es-UY" dirty="0" smtClean="0"/>
              <a:t>boda entre aún no tiene fecha, ya que el trámite exige esperar diez días luego de la publicación en el Diario Oficial para poder elegir un día en el calendario</a:t>
            </a:r>
            <a:r>
              <a:rPr lang="es-UY" dirty="0" smtClean="0"/>
              <a:t>.[…] “</a:t>
            </a:r>
          </a:p>
          <a:p>
            <a:endParaRPr lang="es-UY" dirty="0"/>
          </a:p>
        </p:txBody>
      </p:sp>
      <p:pic>
        <p:nvPicPr>
          <p:cNvPr id="8" name="Espace réservé du contenu 7" descr="51ff9139e129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418111"/>
            <a:ext cx="5715000" cy="3488377"/>
          </a:xfrm>
        </p:spPr>
      </p:pic>
      <p:sp>
        <p:nvSpPr>
          <p:cNvPr id="9" name="ZoneTexte 8"/>
          <p:cNvSpPr txBox="1"/>
          <p:nvPr/>
        </p:nvSpPr>
        <p:spPr>
          <a:xfrm>
            <a:off x="755576" y="6021288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100" dirty="0" smtClean="0"/>
              <a:t>El País: http://www.elpais.com.uy/informacion/se-inscribio-primer-pareja-gay.html</a:t>
            </a:r>
            <a:endParaRPr lang="es-UY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UY" sz="2400" b="1" dirty="0" smtClean="0"/>
              <a:t>Ley Nº 19.172</a:t>
            </a:r>
            <a:br>
              <a:rPr lang="es-UY" sz="2400" b="1" dirty="0" smtClean="0"/>
            </a:br>
            <a:r>
              <a:rPr lang="es-UY" sz="2400" b="1" dirty="0" smtClean="0"/>
              <a:t>MARIHUANA </a:t>
            </a:r>
            <a:r>
              <a:rPr lang="es-UY" sz="2400" b="1" dirty="0" smtClean="0"/>
              <a:t>Y SUS DERIVADOS</a:t>
            </a:r>
            <a:endParaRPr lang="es-UY" sz="2400" b="1" dirty="0"/>
          </a:p>
        </p:txBody>
      </p:sp>
      <p:pic>
        <p:nvPicPr>
          <p:cNvPr id="6" name="Espace réservé pour une image  5" descr="Uruguay-aprobó-legalizar-marihua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5045" b="15045"/>
          <a:stretch>
            <a:fillRect/>
          </a:stretch>
        </p:blipFill>
        <p:spPr>
          <a:xfrm>
            <a:off x="900113" y="2852738"/>
            <a:ext cx="7488237" cy="3484562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r>
              <a:rPr lang="es-UY" dirty="0" smtClean="0"/>
              <a:t>Publicada D.O. 7 ene/014</a:t>
            </a:r>
            <a:endParaRPr lang="es-UY" dirty="0"/>
          </a:p>
        </p:txBody>
      </p:sp>
      <p:sp>
        <p:nvSpPr>
          <p:cNvPr id="5" name="ZoneTexte 4"/>
          <p:cNvSpPr txBox="1"/>
          <p:nvPr/>
        </p:nvSpPr>
        <p:spPr>
          <a:xfrm>
            <a:off x="539552" y="1628800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 dirty="0"/>
              <a:t>CONTROL Y REGULACIÓN DEL ESTADO DE LA IMPORTACIÓN, PRODUCCIÓN,</a:t>
            </a:r>
            <a:br>
              <a:rPr lang="es-UY" b="1" dirty="0"/>
            </a:br>
            <a:r>
              <a:rPr lang="es-UY" b="1" dirty="0"/>
              <a:t>ADQUISICIÓN, ALMACENAMIENTO, COMERCIALIZACIÓN Y DISTRIBUCIÓN</a:t>
            </a:r>
          </a:p>
          <a:p>
            <a:endParaRPr lang="es-UY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S" dirty="0" smtClean="0"/>
              <a:t>Campañas a favor de la ley de regulación de la marihuana</a:t>
            </a:r>
            <a:endParaRPr lang="es-UY" dirty="0"/>
          </a:p>
        </p:txBody>
      </p:sp>
      <p:pic>
        <p:nvPicPr>
          <p:cNvPr id="4" name="Espace réservé du contenu 3" descr="campaña-marihuana-uruguay-adictamente.blogspot.com (10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84784"/>
            <a:ext cx="3181350" cy="4124325"/>
          </a:xfrm>
        </p:spPr>
      </p:pic>
      <p:pic>
        <p:nvPicPr>
          <p:cNvPr id="80898" name="Picture 2" descr="http://k39.kn3.net/taringa/4/3/2/3/2/0/3/tomovinoencaja/935.jpg?94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340768"/>
            <a:ext cx="3410678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590</TotalTime>
  <Words>131</Words>
  <Application>Microsoft Office PowerPoint</Application>
  <PresentationFormat>Affichage à l'écran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Origine</vt:lpstr>
      <vt:lpstr>Leyes recientemente promulgadas por la República Oriental del Uruguay</vt:lpstr>
      <vt:lpstr>Ley Nº 18.987  INTERRUPCIÓN VOLUNTARIA DEL EMBARAZO</vt:lpstr>
      <vt:lpstr>Diferentes campañas por el referéndum sobre la ley del aborto</vt:lpstr>
      <vt:lpstr> Ley Nº 19.075 MATRIMONIO IGUALITARIO </vt:lpstr>
      <vt:lpstr>El primer matrimonio homosexual </vt:lpstr>
      <vt:lpstr>Ley Nº 19.172 MARIHUANA Y SUS DERIVADOS</vt:lpstr>
      <vt:lpstr>Campañas a favor de la ley de regulación de la marihuana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Leyes recientemente adoptadas en la República Oriental del Uruguay</dc:title>
  <dc:creator>Clémentine</dc:creator>
  <cp:lastModifiedBy>Clémentine</cp:lastModifiedBy>
  <cp:revision>46</cp:revision>
  <dcterms:created xsi:type="dcterms:W3CDTF">2014-10-09T07:50:06Z</dcterms:created>
  <dcterms:modified xsi:type="dcterms:W3CDTF">2014-10-09T17:40:52Z</dcterms:modified>
</cp:coreProperties>
</file>